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E1E"/>
    <a:srgbClr val="0D5D64"/>
    <a:srgbClr val="B9975B"/>
    <a:srgbClr val="0049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BC44B0-C080-4BAC-A530-861D17BE8218}" v="41" dt="2025-04-10T17:54:28.5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20"/>
    <p:restoredTop sz="96190"/>
  </p:normalViewPr>
  <p:slideViewPr>
    <p:cSldViewPr snapToGrid="0" snapToObjects="1">
      <p:cViewPr varScale="1">
        <p:scale>
          <a:sx n="80" d="100"/>
          <a:sy n="80" d="100"/>
        </p:scale>
        <p:origin x="26" y="4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3" d="100"/>
          <a:sy n="73" d="100"/>
        </p:scale>
        <p:origin x="2126" y="29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Anderson" userId="663c17ea-b643-49e5-9596-bf20db9c0094" providerId="ADAL" clId="{86FD152F-949C-4046-836C-5C580E67EA95}"/>
    <pc:docChg chg="undo custSel delSld modMainMaster">
      <pc:chgData name="Kevin Anderson" userId="663c17ea-b643-49e5-9596-bf20db9c0094" providerId="ADAL" clId="{86FD152F-949C-4046-836C-5C580E67EA95}" dt="2024-02-06T20:09:49.836" v="89"/>
      <pc:docMkLst>
        <pc:docMk/>
      </pc:docMkLst>
      <pc:sldChg chg="del">
        <pc:chgData name="Kevin Anderson" userId="663c17ea-b643-49e5-9596-bf20db9c0094" providerId="ADAL" clId="{86FD152F-949C-4046-836C-5C580E67EA95}" dt="2024-02-06T20:09:02.952" v="87" actId="2696"/>
        <pc:sldMkLst>
          <pc:docMk/>
          <pc:sldMk cId="175131437" sldId="262"/>
        </pc:sldMkLst>
      </pc:sldChg>
      <pc:sldMasterChg chg="modSp setBg modSldLayout">
        <pc:chgData name="Kevin Anderson" userId="663c17ea-b643-49e5-9596-bf20db9c0094" providerId="ADAL" clId="{86FD152F-949C-4046-836C-5C580E67EA95}" dt="2024-02-06T20:09:49.836" v="89"/>
        <pc:sldMasterMkLst>
          <pc:docMk/>
          <pc:sldMasterMk cId="2255484703" sldId="2147483648"/>
        </pc:sldMasterMkLst>
        <pc:sldLayoutChg chg="modSp setBg">
          <pc:chgData name="Kevin Anderson" userId="663c17ea-b643-49e5-9596-bf20db9c0094" providerId="ADAL" clId="{86FD152F-949C-4046-836C-5C580E67EA95}" dt="2024-02-06T20:06:16.761" v="84"/>
          <pc:sldLayoutMkLst>
            <pc:docMk/>
            <pc:sldMasterMk cId="2255484703" sldId="2147483648"/>
            <pc:sldLayoutMk cId="2708081651" sldId="2147483649"/>
          </pc:sldLayoutMkLst>
        </pc:sldLayoutChg>
        <pc:sldLayoutChg chg="modSp mod setBg">
          <pc:chgData name="Kevin Anderson" userId="663c17ea-b643-49e5-9596-bf20db9c0094" providerId="ADAL" clId="{86FD152F-949C-4046-836C-5C580E67EA95}" dt="2024-02-06T20:06:11.173" v="82"/>
          <pc:sldLayoutMkLst>
            <pc:docMk/>
            <pc:sldMasterMk cId="2255484703" sldId="2147483648"/>
            <pc:sldLayoutMk cId="3345135873" sldId="2147483658"/>
          </pc:sldLayoutMkLst>
        </pc:sldLayoutChg>
        <pc:sldLayoutChg chg="modSp mod setBg">
          <pc:chgData name="Kevin Anderson" userId="663c17ea-b643-49e5-9596-bf20db9c0094" providerId="ADAL" clId="{86FD152F-949C-4046-836C-5C580E67EA95}" dt="2024-02-06T20:09:49.836" v="89"/>
          <pc:sldLayoutMkLst>
            <pc:docMk/>
            <pc:sldMasterMk cId="2255484703" sldId="2147483648"/>
            <pc:sldLayoutMk cId="1850538050" sldId="2147483659"/>
          </pc:sldLayoutMkLst>
        </pc:sldLayoutChg>
      </pc:sldMasterChg>
    </pc:docChg>
  </pc:docChgLst>
  <pc:docChgLst>
    <pc:chgData name="Kevin Anderson" userId="663c17ea-b643-49e5-9596-bf20db9c0094" providerId="ADAL" clId="{CFBC44B0-C080-4BAC-A530-861D17BE8218}"/>
    <pc:docChg chg="modMainMaster">
      <pc:chgData name="Kevin Anderson" userId="663c17ea-b643-49e5-9596-bf20db9c0094" providerId="ADAL" clId="{CFBC44B0-C080-4BAC-A530-861D17BE8218}" dt="2025-04-10T17:54:28.555" v="39" actId="207"/>
      <pc:docMkLst>
        <pc:docMk/>
      </pc:docMkLst>
      <pc:sldMasterChg chg="modSp setBg modSldLayout">
        <pc:chgData name="Kevin Anderson" userId="663c17ea-b643-49e5-9596-bf20db9c0094" providerId="ADAL" clId="{CFBC44B0-C080-4BAC-A530-861D17BE8218}" dt="2025-04-10T17:54:28.555" v="39" actId="207"/>
        <pc:sldMasterMkLst>
          <pc:docMk/>
          <pc:sldMasterMk cId="2255484703" sldId="2147483648"/>
        </pc:sldMasterMkLst>
        <pc:spChg chg="mod">
          <ac:chgData name="Kevin Anderson" userId="663c17ea-b643-49e5-9596-bf20db9c0094" providerId="ADAL" clId="{CFBC44B0-C080-4BAC-A530-861D17BE8218}" dt="2025-04-10T17:52:59.141" v="12" actId="207"/>
          <ac:spMkLst>
            <pc:docMk/>
            <pc:sldMasterMk cId="2255484703" sldId="2147483648"/>
            <ac:spMk id="3" creationId="{27379B8D-FBBE-1D48-9A96-2079A9EE9678}"/>
          </ac:spMkLst>
        </pc:spChg>
        <pc:sldLayoutChg chg="modSp setBg">
          <pc:chgData name="Kevin Anderson" userId="663c17ea-b643-49e5-9596-bf20db9c0094" providerId="ADAL" clId="{CFBC44B0-C080-4BAC-A530-861D17BE8218}" dt="2025-04-10T17:54:28.555" v="39" actId="207"/>
          <pc:sldLayoutMkLst>
            <pc:docMk/>
            <pc:sldMasterMk cId="2255484703" sldId="2147483648"/>
            <pc:sldLayoutMk cId="2708081651" sldId="2147483649"/>
          </pc:sldLayoutMkLst>
          <pc:spChg chg="mod">
            <ac:chgData name="Kevin Anderson" userId="663c17ea-b643-49e5-9596-bf20db9c0094" providerId="ADAL" clId="{CFBC44B0-C080-4BAC-A530-861D17BE8218}" dt="2025-04-10T17:53:54.546" v="31" actId="207"/>
            <ac:spMkLst>
              <pc:docMk/>
              <pc:sldMasterMk cId="2255484703" sldId="2147483648"/>
              <pc:sldLayoutMk cId="2708081651" sldId="2147483649"/>
              <ac:spMk id="3" creationId="{4E869022-8512-4142-FB91-E6D0180A993C}"/>
            </ac:spMkLst>
          </pc:spChg>
          <pc:spChg chg="mod">
            <ac:chgData name="Kevin Anderson" userId="663c17ea-b643-49e5-9596-bf20db9c0094" providerId="ADAL" clId="{CFBC44B0-C080-4BAC-A530-861D17BE8218}" dt="2025-04-10T17:53:54.546" v="31" actId="207"/>
            <ac:spMkLst>
              <pc:docMk/>
              <pc:sldMasterMk cId="2255484703" sldId="2147483648"/>
              <pc:sldLayoutMk cId="2708081651" sldId="2147483649"/>
              <ac:spMk id="4" creationId="{92390FBE-EF8A-7052-8CBE-86712DCE83E2}"/>
            </ac:spMkLst>
          </pc:spChg>
          <pc:spChg chg="mod">
            <ac:chgData name="Kevin Anderson" userId="663c17ea-b643-49e5-9596-bf20db9c0094" providerId="ADAL" clId="{CFBC44B0-C080-4BAC-A530-861D17BE8218}" dt="2025-04-10T17:53:54.546" v="31" actId="207"/>
            <ac:spMkLst>
              <pc:docMk/>
              <pc:sldMasterMk cId="2255484703" sldId="2147483648"/>
              <pc:sldLayoutMk cId="2708081651" sldId="2147483649"/>
              <ac:spMk id="8" creationId="{4133DD37-4392-6246-96D9-1E87E64743B8}"/>
            </ac:spMkLst>
          </pc:spChg>
          <pc:spChg chg="mod">
            <ac:chgData name="Kevin Anderson" userId="663c17ea-b643-49e5-9596-bf20db9c0094" providerId="ADAL" clId="{CFBC44B0-C080-4BAC-A530-861D17BE8218}" dt="2025-04-10T17:54:28.555" v="39" actId="207"/>
            <ac:spMkLst>
              <pc:docMk/>
              <pc:sldMasterMk cId="2255484703" sldId="2147483648"/>
              <pc:sldLayoutMk cId="2708081651" sldId="2147483649"/>
              <ac:spMk id="9" creationId="{5E41BBCD-0C54-AC4D-9AED-60843135351E}"/>
            </ac:spMkLst>
          </pc:spChg>
          <pc:spChg chg="mod">
            <ac:chgData name="Kevin Anderson" userId="663c17ea-b643-49e5-9596-bf20db9c0094" providerId="ADAL" clId="{CFBC44B0-C080-4BAC-A530-861D17BE8218}" dt="2025-04-10T17:53:54.546" v="31" actId="207"/>
            <ac:spMkLst>
              <pc:docMk/>
              <pc:sldMasterMk cId="2255484703" sldId="2147483648"/>
              <pc:sldLayoutMk cId="2708081651" sldId="2147483649"/>
              <ac:spMk id="11" creationId="{9CB3A5F9-8E20-A645-A7A9-B7E8CE8AD5EC}"/>
            </ac:spMkLst>
          </pc:spChg>
          <pc:spChg chg="mod">
            <ac:chgData name="Kevin Anderson" userId="663c17ea-b643-49e5-9596-bf20db9c0094" providerId="ADAL" clId="{CFBC44B0-C080-4BAC-A530-861D17BE8218}" dt="2025-04-10T17:53:54.546" v="31" actId="207"/>
            <ac:spMkLst>
              <pc:docMk/>
              <pc:sldMasterMk cId="2255484703" sldId="2147483648"/>
              <pc:sldLayoutMk cId="2708081651" sldId="2147483649"/>
              <ac:spMk id="12" creationId="{21A35BCF-5736-784C-8241-57868C5E53C8}"/>
            </ac:spMkLst>
          </pc:spChg>
          <pc:spChg chg="mod">
            <ac:chgData name="Kevin Anderson" userId="663c17ea-b643-49e5-9596-bf20db9c0094" providerId="ADAL" clId="{CFBC44B0-C080-4BAC-A530-861D17BE8218}" dt="2025-04-10T17:53:54.546" v="31" actId="207"/>
            <ac:spMkLst>
              <pc:docMk/>
              <pc:sldMasterMk cId="2255484703" sldId="2147483648"/>
              <pc:sldLayoutMk cId="2708081651" sldId="2147483649"/>
              <ac:spMk id="14" creationId="{23DF0E2B-87BD-5643-B7BB-B33B6C588970}"/>
            </ac:spMkLst>
          </pc:spChg>
          <pc:spChg chg="mod">
            <ac:chgData name="Kevin Anderson" userId="663c17ea-b643-49e5-9596-bf20db9c0094" providerId="ADAL" clId="{CFBC44B0-C080-4BAC-A530-861D17BE8218}" dt="2025-04-10T17:53:54.546" v="31" actId="207"/>
            <ac:spMkLst>
              <pc:docMk/>
              <pc:sldMasterMk cId="2255484703" sldId="2147483648"/>
              <pc:sldLayoutMk cId="2708081651" sldId="2147483649"/>
              <ac:spMk id="16" creationId="{FDE357A9-9E40-A24F-9179-BA15FF69613D}"/>
            </ac:spMkLst>
          </pc:spChg>
          <pc:spChg chg="mod">
            <ac:chgData name="Kevin Anderson" userId="663c17ea-b643-49e5-9596-bf20db9c0094" providerId="ADAL" clId="{CFBC44B0-C080-4BAC-A530-861D17BE8218}" dt="2025-04-10T17:53:54.546" v="31" actId="207"/>
            <ac:spMkLst>
              <pc:docMk/>
              <pc:sldMasterMk cId="2255484703" sldId="2147483648"/>
              <pc:sldLayoutMk cId="2708081651" sldId="2147483649"/>
              <ac:spMk id="25" creationId="{5DC49FD7-ACB2-1848-85A2-8793E8D72B81}"/>
            </ac:spMkLst>
          </pc:spChg>
          <pc:spChg chg="mod">
            <ac:chgData name="Kevin Anderson" userId="663c17ea-b643-49e5-9596-bf20db9c0094" providerId="ADAL" clId="{CFBC44B0-C080-4BAC-A530-861D17BE8218}" dt="2025-04-10T17:53:54.546" v="31" actId="207"/>
            <ac:spMkLst>
              <pc:docMk/>
              <pc:sldMasterMk cId="2255484703" sldId="2147483648"/>
              <pc:sldLayoutMk cId="2708081651" sldId="2147483649"/>
              <ac:spMk id="26" creationId="{6A182B03-1CB5-304B-A02B-31BD837838C2}"/>
            </ac:spMkLst>
          </pc:spChg>
          <pc:spChg chg="mod">
            <ac:chgData name="Kevin Anderson" userId="663c17ea-b643-49e5-9596-bf20db9c0094" providerId="ADAL" clId="{CFBC44B0-C080-4BAC-A530-861D17BE8218}" dt="2025-04-10T17:53:54.546" v="31" actId="207"/>
            <ac:spMkLst>
              <pc:docMk/>
              <pc:sldMasterMk cId="2255484703" sldId="2147483648"/>
              <pc:sldLayoutMk cId="2708081651" sldId="2147483649"/>
              <ac:spMk id="28" creationId="{4104BEC0-05FF-D14E-A5EC-8AA72A731939}"/>
            </ac:spMkLst>
          </pc:spChg>
        </pc:sldLayoutChg>
        <pc:sldLayoutChg chg="modSp">
          <pc:chgData name="Kevin Anderson" userId="663c17ea-b643-49e5-9596-bf20db9c0094" providerId="ADAL" clId="{CFBC44B0-C080-4BAC-A530-861D17BE8218}" dt="2025-04-10T17:54:01.648" v="33" actId="207"/>
          <pc:sldLayoutMkLst>
            <pc:docMk/>
            <pc:sldMasterMk cId="2255484703" sldId="2147483648"/>
            <pc:sldLayoutMk cId="2319701473" sldId="2147483650"/>
          </pc:sldLayoutMkLst>
          <pc:spChg chg="mod">
            <ac:chgData name="Kevin Anderson" userId="663c17ea-b643-49e5-9596-bf20db9c0094" providerId="ADAL" clId="{CFBC44B0-C080-4BAC-A530-861D17BE8218}" dt="2025-04-10T17:54:01.648" v="33" actId="207"/>
            <ac:spMkLst>
              <pc:docMk/>
              <pc:sldMasterMk cId="2255484703" sldId="2147483648"/>
              <pc:sldLayoutMk cId="2319701473" sldId="2147483650"/>
              <ac:spMk id="2" creationId="{F711BB74-870B-C744-8150-3A976562ABB4}"/>
            </ac:spMkLst>
          </pc:spChg>
          <pc:spChg chg="mod">
            <ac:chgData name="Kevin Anderson" userId="663c17ea-b643-49e5-9596-bf20db9c0094" providerId="ADAL" clId="{CFBC44B0-C080-4BAC-A530-861D17BE8218}" dt="2025-04-10T17:54:01.648" v="33" actId="207"/>
            <ac:spMkLst>
              <pc:docMk/>
              <pc:sldMasterMk cId="2255484703" sldId="2147483648"/>
              <pc:sldLayoutMk cId="2319701473" sldId="2147483650"/>
              <ac:spMk id="3" creationId="{00D89AE5-2B65-9947-8458-6CA88F1E3CAC}"/>
            </ac:spMkLst>
          </pc:spChg>
        </pc:sldLayoutChg>
        <pc:sldLayoutChg chg="modSp setBg">
          <pc:chgData name="Kevin Anderson" userId="663c17ea-b643-49e5-9596-bf20db9c0094" providerId="ADAL" clId="{CFBC44B0-C080-4BAC-A530-861D17BE8218}" dt="2025-04-10T17:53:58.426" v="32" actId="207"/>
          <pc:sldLayoutMkLst>
            <pc:docMk/>
            <pc:sldMasterMk cId="2255484703" sldId="2147483648"/>
            <pc:sldLayoutMk cId="1322244712" sldId="2147483651"/>
          </pc:sldLayoutMkLst>
          <pc:spChg chg="mod">
            <ac:chgData name="Kevin Anderson" userId="663c17ea-b643-49e5-9596-bf20db9c0094" providerId="ADAL" clId="{CFBC44B0-C080-4BAC-A530-861D17BE8218}" dt="2025-04-10T17:53:58.426" v="32" actId="207"/>
            <ac:spMkLst>
              <pc:docMk/>
              <pc:sldMasterMk cId="2255484703" sldId="2147483648"/>
              <pc:sldLayoutMk cId="1322244712" sldId="2147483651"/>
              <ac:spMk id="2" creationId="{E3E6E531-1E63-0B4A-ABCA-016C5755D58B}"/>
            </ac:spMkLst>
          </pc:spChg>
          <pc:spChg chg="mod">
            <ac:chgData name="Kevin Anderson" userId="663c17ea-b643-49e5-9596-bf20db9c0094" providerId="ADAL" clId="{CFBC44B0-C080-4BAC-A530-861D17BE8218}" dt="2025-04-10T17:53:58.426" v="32" actId="207"/>
            <ac:spMkLst>
              <pc:docMk/>
              <pc:sldMasterMk cId="2255484703" sldId="2147483648"/>
              <pc:sldLayoutMk cId="1322244712" sldId="2147483651"/>
              <ac:spMk id="3" creationId="{84981029-2FA3-424C-A4D8-FFD9486DEA52}"/>
            </ac:spMkLst>
          </pc:spChg>
        </pc:sldLayoutChg>
        <pc:sldLayoutChg chg="modSp setBg">
          <pc:chgData name="Kevin Anderson" userId="663c17ea-b643-49e5-9596-bf20db9c0094" providerId="ADAL" clId="{CFBC44B0-C080-4BAC-A530-861D17BE8218}" dt="2025-04-10T17:54:05.154" v="34" actId="207"/>
          <pc:sldLayoutMkLst>
            <pc:docMk/>
            <pc:sldMasterMk cId="2255484703" sldId="2147483648"/>
            <pc:sldLayoutMk cId="2278261415" sldId="2147483652"/>
          </pc:sldLayoutMkLst>
          <pc:spChg chg="mod">
            <ac:chgData name="Kevin Anderson" userId="663c17ea-b643-49e5-9596-bf20db9c0094" providerId="ADAL" clId="{CFBC44B0-C080-4BAC-A530-861D17BE8218}" dt="2025-04-10T17:54:05.154" v="34" actId="207"/>
            <ac:spMkLst>
              <pc:docMk/>
              <pc:sldMasterMk cId="2255484703" sldId="2147483648"/>
              <pc:sldLayoutMk cId="2278261415" sldId="2147483652"/>
              <ac:spMk id="2" creationId="{411849FE-C63C-7B40-8CC0-410272BF9558}"/>
            </ac:spMkLst>
          </pc:spChg>
          <pc:spChg chg="mod">
            <ac:chgData name="Kevin Anderson" userId="663c17ea-b643-49e5-9596-bf20db9c0094" providerId="ADAL" clId="{CFBC44B0-C080-4BAC-A530-861D17BE8218}" dt="2025-04-10T17:54:05.154" v="34" actId="207"/>
            <ac:spMkLst>
              <pc:docMk/>
              <pc:sldMasterMk cId="2255484703" sldId="2147483648"/>
              <pc:sldLayoutMk cId="2278261415" sldId="2147483652"/>
              <ac:spMk id="3" creationId="{43A6F7A1-C14E-3747-9ECA-BAADA0E28319}"/>
            </ac:spMkLst>
          </pc:spChg>
          <pc:spChg chg="mod">
            <ac:chgData name="Kevin Anderson" userId="663c17ea-b643-49e5-9596-bf20db9c0094" providerId="ADAL" clId="{CFBC44B0-C080-4BAC-A530-861D17BE8218}" dt="2025-04-10T17:54:05.154" v="34" actId="207"/>
            <ac:spMkLst>
              <pc:docMk/>
              <pc:sldMasterMk cId="2255484703" sldId="2147483648"/>
              <pc:sldLayoutMk cId="2278261415" sldId="2147483652"/>
              <ac:spMk id="4" creationId="{915CD926-A69A-684C-A2CC-0FD8FE6E4DC3}"/>
            </ac:spMkLst>
          </pc:spChg>
        </pc:sldLayoutChg>
        <pc:sldLayoutChg chg="modSp">
          <pc:chgData name="Kevin Anderson" userId="663c17ea-b643-49e5-9596-bf20db9c0094" providerId="ADAL" clId="{CFBC44B0-C080-4BAC-A530-861D17BE8218}" dt="2025-04-10T17:54:10.380" v="35" actId="207"/>
          <pc:sldLayoutMkLst>
            <pc:docMk/>
            <pc:sldMasterMk cId="2255484703" sldId="2147483648"/>
            <pc:sldLayoutMk cId="4200736162" sldId="2147483653"/>
          </pc:sldLayoutMkLst>
          <pc:spChg chg="mod">
            <ac:chgData name="Kevin Anderson" userId="663c17ea-b643-49e5-9596-bf20db9c0094" providerId="ADAL" clId="{CFBC44B0-C080-4BAC-A530-861D17BE8218}" dt="2025-04-10T17:54:10.380" v="35" actId="207"/>
            <ac:spMkLst>
              <pc:docMk/>
              <pc:sldMasterMk cId="2255484703" sldId="2147483648"/>
              <pc:sldLayoutMk cId="4200736162" sldId="2147483653"/>
              <ac:spMk id="2" creationId="{D275A86C-4EAF-874C-B0C7-6465460252D8}"/>
            </ac:spMkLst>
          </pc:spChg>
          <pc:spChg chg="mod">
            <ac:chgData name="Kevin Anderson" userId="663c17ea-b643-49e5-9596-bf20db9c0094" providerId="ADAL" clId="{CFBC44B0-C080-4BAC-A530-861D17BE8218}" dt="2025-04-10T17:54:10.380" v="35" actId="207"/>
            <ac:spMkLst>
              <pc:docMk/>
              <pc:sldMasterMk cId="2255484703" sldId="2147483648"/>
              <pc:sldLayoutMk cId="4200736162" sldId="2147483653"/>
              <ac:spMk id="3" creationId="{B6994F69-AE6A-2B4F-BFD6-350F62F46D86}"/>
            </ac:spMkLst>
          </pc:spChg>
          <pc:spChg chg="mod">
            <ac:chgData name="Kevin Anderson" userId="663c17ea-b643-49e5-9596-bf20db9c0094" providerId="ADAL" clId="{CFBC44B0-C080-4BAC-A530-861D17BE8218}" dt="2025-04-10T17:54:10.380" v="35" actId="207"/>
            <ac:spMkLst>
              <pc:docMk/>
              <pc:sldMasterMk cId="2255484703" sldId="2147483648"/>
              <pc:sldLayoutMk cId="4200736162" sldId="2147483653"/>
              <ac:spMk id="4" creationId="{A607C7F5-11B3-3B4F-8259-64E4841C2380}"/>
            </ac:spMkLst>
          </pc:spChg>
          <pc:spChg chg="mod">
            <ac:chgData name="Kevin Anderson" userId="663c17ea-b643-49e5-9596-bf20db9c0094" providerId="ADAL" clId="{CFBC44B0-C080-4BAC-A530-861D17BE8218}" dt="2025-04-10T17:54:10.380" v="35" actId="207"/>
            <ac:spMkLst>
              <pc:docMk/>
              <pc:sldMasterMk cId="2255484703" sldId="2147483648"/>
              <pc:sldLayoutMk cId="4200736162" sldId="2147483653"/>
              <ac:spMk id="5" creationId="{036FE583-48D6-F642-8F53-EBB2E542E26B}"/>
            </ac:spMkLst>
          </pc:spChg>
          <pc:spChg chg="mod">
            <ac:chgData name="Kevin Anderson" userId="663c17ea-b643-49e5-9596-bf20db9c0094" providerId="ADAL" clId="{CFBC44B0-C080-4BAC-A530-861D17BE8218}" dt="2025-04-10T17:54:10.380" v="35" actId="207"/>
            <ac:spMkLst>
              <pc:docMk/>
              <pc:sldMasterMk cId="2255484703" sldId="2147483648"/>
              <pc:sldLayoutMk cId="4200736162" sldId="2147483653"/>
              <ac:spMk id="6" creationId="{A8644555-C4D5-6845-8B62-5A6415FDAF18}"/>
            </ac:spMkLst>
          </pc:spChg>
        </pc:sldLayoutChg>
        <pc:sldLayoutChg chg="modSp">
          <pc:chgData name="Kevin Anderson" userId="663c17ea-b643-49e5-9596-bf20db9c0094" providerId="ADAL" clId="{CFBC44B0-C080-4BAC-A530-861D17BE8218}" dt="2025-04-10T17:54:15.603" v="36" actId="207"/>
          <pc:sldLayoutMkLst>
            <pc:docMk/>
            <pc:sldMasterMk cId="2255484703" sldId="2147483648"/>
            <pc:sldLayoutMk cId="1418018526" sldId="2147483656"/>
          </pc:sldLayoutMkLst>
          <pc:spChg chg="mod">
            <ac:chgData name="Kevin Anderson" userId="663c17ea-b643-49e5-9596-bf20db9c0094" providerId="ADAL" clId="{CFBC44B0-C080-4BAC-A530-861D17BE8218}" dt="2025-04-10T17:54:15.603" v="36" actId="207"/>
            <ac:spMkLst>
              <pc:docMk/>
              <pc:sldMasterMk cId="2255484703" sldId="2147483648"/>
              <pc:sldLayoutMk cId="1418018526" sldId="2147483656"/>
              <ac:spMk id="2" creationId="{59D7EB86-17FF-AA44-B615-446275B12FA5}"/>
            </ac:spMkLst>
          </pc:spChg>
          <pc:spChg chg="mod">
            <ac:chgData name="Kevin Anderson" userId="663c17ea-b643-49e5-9596-bf20db9c0094" providerId="ADAL" clId="{CFBC44B0-C080-4BAC-A530-861D17BE8218}" dt="2025-04-10T17:54:15.603" v="36" actId="207"/>
            <ac:spMkLst>
              <pc:docMk/>
              <pc:sldMasterMk cId="2255484703" sldId="2147483648"/>
              <pc:sldLayoutMk cId="1418018526" sldId="2147483656"/>
              <ac:spMk id="3" creationId="{53F9D699-F1AB-DE4F-B378-4EC32392A32A}"/>
            </ac:spMkLst>
          </pc:spChg>
          <pc:spChg chg="mod">
            <ac:chgData name="Kevin Anderson" userId="663c17ea-b643-49e5-9596-bf20db9c0094" providerId="ADAL" clId="{CFBC44B0-C080-4BAC-A530-861D17BE8218}" dt="2025-04-10T17:54:15.603" v="36" actId="207"/>
            <ac:spMkLst>
              <pc:docMk/>
              <pc:sldMasterMk cId="2255484703" sldId="2147483648"/>
              <pc:sldLayoutMk cId="1418018526" sldId="2147483656"/>
              <ac:spMk id="4" creationId="{32DADB61-9D53-8442-B173-BBFA5AF83357}"/>
            </ac:spMkLst>
          </pc:spChg>
        </pc:sldLayoutChg>
        <pc:sldLayoutChg chg="modSp">
          <pc:chgData name="Kevin Anderson" userId="663c17ea-b643-49e5-9596-bf20db9c0094" providerId="ADAL" clId="{CFBC44B0-C080-4BAC-A530-861D17BE8218}" dt="2025-04-10T17:54:20.867" v="37" actId="207"/>
          <pc:sldLayoutMkLst>
            <pc:docMk/>
            <pc:sldMasterMk cId="2255484703" sldId="2147483648"/>
            <pc:sldLayoutMk cId="3642401028" sldId="2147483657"/>
          </pc:sldLayoutMkLst>
          <pc:spChg chg="mod">
            <ac:chgData name="Kevin Anderson" userId="663c17ea-b643-49e5-9596-bf20db9c0094" providerId="ADAL" clId="{CFBC44B0-C080-4BAC-A530-861D17BE8218}" dt="2025-04-10T17:54:20.867" v="37" actId="207"/>
            <ac:spMkLst>
              <pc:docMk/>
              <pc:sldMasterMk cId="2255484703" sldId="2147483648"/>
              <pc:sldLayoutMk cId="3642401028" sldId="2147483657"/>
              <ac:spMk id="2" creationId="{B016CE9B-5EF8-8B48-ACF5-6A5006E5AE82}"/>
            </ac:spMkLst>
          </pc:spChg>
          <pc:spChg chg="mod">
            <ac:chgData name="Kevin Anderson" userId="663c17ea-b643-49e5-9596-bf20db9c0094" providerId="ADAL" clId="{CFBC44B0-C080-4BAC-A530-861D17BE8218}" dt="2025-04-10T17:54:20.867" v="37" actId="207"/>
            <ac:spMkLst>
              <pc:docMk/>
              <pc:sldMasterMk cId="2255484703" sldId="2147483648"/>
              <pc:sldLayoutMk cId="3642401028" sldId="2147483657"/>
              <ac:spMk id="3" creationId="{81950E3D-DF7B-414E-AE31-1CE95E57A458}"/>
            </ac:spMkLst>
          </pc:spChg>
          <pc:spChg chg="mod">
            <ac:chgData name="Kevin Anderson" userId="663c17ea-b643-49e5-9596-bf20db9c0094" providerId="ADAL" clId="{CFBC44B0-C080-4BAC-A530-861D17BE8218}" dt="2025-04-10T17:54:20.867" v="37" actId="207"/>
            <ac:spMkLst>
              <pc:docMk/>
              <pc:sldMasterMk cId="2255484703" sldId="2147483648"/>
              <pc:sldLayoutMk cId="3642401028" sldId="2147483657"/>
              <ac:spMk id="4" creationId="{BE6DB4ED-9BEF-264E-9631-369D916F416F}"/>
            </ac:spMkLst>
          </pc:spChg>
        </pc:sldLayoutChg>
        <pc:sldLayoutChg chg="modSp setBg">
          <pc:chgData name="Kevin Anderson" userId="663c17ea-b643-49e5-9596-bf20db9c0094" providerId="ADAL" clId="{CFBC44B0-C080-4BAC-A530-861D17BE8218}" dt="2025-04-10T17:54:26.447" v="38" actId="207"/>
          <pc:sldLayoutMkLst>
            <pc:docMk/>
            <pc:sldMasterMk cId="2255484703" sldId="2147483648"/>
            <pc:sldLayoutMk cId="3345135873" sldId="2147483658"/>
          </pc:sldLayoutMkLst>
          <pc:spChg chg="mod">
            <ac:chgData name="Kevin Anderson" userId="663c17ea-b643-49e5-9596-bf20db9c0094" providerId="ADAL" clId="{CFBC44B0-C080-4BAC-A530-861D17BE8218}" dt="2025-04-10T17:53:41.338" v="30" actId="207"/>
            <ac:spMkLst>
              <pc:docMk/>
              <pc:sldMasterMk cId="2255484703" sldId="2147483648"/>
              <pc:sldLayoutMk cId="3345135873" sldId="2147483658"/>
              <ac:spMk id="2" creationId="{FC455367-40F3-B392-BD63-6B01C4310168}"/>
            </ac:spMkLst>
          </pc:spChg>
          <pc:spChg chg="mod">
            <ac:chgData name="Kevin Anderson" userId="663c17ea-b643-49e5-9596-bf20db9c0094" providerId="ADAL" clId="{CFBC44B0-C080-4BAC-A530-861D17BE8218}" dt="2025-04-10T17:53:26.917" v="22" actId="207"/>
            <ac:spMkLst>
              <pc:docMk/>
              <pc:sldMasterMk cId="2255484703" sldId="2147483648"/>
              <pc:sldLayoutMk cId="3345135873" sldId="2147483658"/>
              <ac:spMk id="3" creationId="{2F9529F4-06D1-CF0A-0269-4F01DC6C70B4}"/>
            </ac:spMkLst>
          </pc:spChg>
          <pc:spChg chg="mod">
            <ac:chgData name="Kevin Anderson" userId="663c17ea-b643-49e5-9596-bf20db9c0094" providerId="ADAL" clId="{CFBC44B0-C080-4BAC-A530-861D17BE8218}" dt="2025-04-10T17:53:25.157" v="21" actId="207"/>
            <ac:spMkLst>
              <pc:docMk/>
              <pc:sldMasterMk cId="2255484703" sldId="2147483648"/>
              <pc:sldLayoutMk cId="3345135873" sldId="2147483658"/>
              <ac:spMk id="8" creationId="{4133DD37-4392-6246-96D9-1E87E64743B8}"/>
            </ac:spMkLst>
          </pc:spChg>
          <pc:spChg chg="mod">
            <ac:chgData name="Kevin Anderson" userId="663c17ea-b643-49e5-9596-bf20db9c0094" providerId="ADAL" clId="{CFBC44B0-C080-4BAC-A530-861D17BE8218}" dt="2025-04-10T17:54:26.447" v="38" actId="207"/>
            <ac:spMkLst>
              <pc:docMk/>
              <pc:sldMasterMk cId="2255484703" sldId="2147483648"/>
              <pc:sldLayoutMk cId="3345135873" sldId="2147483658"/>
              <ac:spMk id="9" creationId="{5E41BBCD-0C54-AC4D-9AED-60843135351E}"/>
            </ac:spMkLst>
          </pc:spChg>
          <pc:spChg chg="mod">
            <ac:chgData name="Kevin Anderson" userId="663c17ea-b643-49e5-9596-bf20db9c0094" providerId="ADAL" clId="{CFBC44B0-C080-4BAC-A530-861D17BE8218}" dt="2025-04-10T17:53:30.556" v="24" actId="207"/>
            <ac:spMkLst>
              <pc:docMk/>
              <pc:sldMasterMk cId="2255484703" sldId="2147483648"/>
              <pc:sldLayoutMk cId="3345135873" sldId="2147483658"/>
              <ac:spMk id="11" creationId="{9CB3A5F9-8E20-A645-A7A9-B7E8CE8AD5EC}"/>
            </ac:spMkLst>
          </pc:spChg>
          <pc:spChg chg="mod">
            <ac:chgData name="Kevin Anderson" userId="663c17ea-b643-49e5-9596-bf20db9c0094" providerId="ADAL" clId="{CFBC44B0-C080-4BAC-A530-861D17BE8218}" dt="2025-04-10T17:53:28.532" v="23" actId="207"/>
            <ac:spMkLst>
              <pc:docMk/>
              <pc:sldMasterMk cId="2255484703" sldId="2147483648"/>
              <pc:sldLayoutMk cId="3345135873" sldId="2147483658"/>
              <ac:spMk id="12" creationId="{21A35BCF-5736-784C-8241-57868C5E53C8}"/>
            </ac:spMkLst>
          </pc:spChg>
          <pc:spChg chg="mod">
            <ac:chgData name="Kevin Anderson" userId="663c17ea-b643-49e5-9596-bf20db9c0094" providerId="ADAL" clId="{CFBC44B0-C080-4BAC-A530-861D17BE8218}" dt="2025-04-10T17:53:34.662" v="26" actId="207"/>
            <ac:spMkLst>
              <pc:docMk/>
              <pc:sldMasterMk cId="2255484703" sldId="2147483648"/>
              <pc:sldLayoutMk cId="3345135873" sldId="2147483658"/>
              <ac:spMk id="13" creationId="{54C0758E-EB97-5F47-A3BA-F86FD0C11BA1}"/>
            </ac:spMkLst>
          </pc:spChg>
          <pc:spChg chg="mod">
            <ac:chgData name="Kevin Anderson" userId="663c17ea-b643-49e5-9596-bf20db9c0094" providerId="ADAL" clId="{CFBC44B0-C080-4BAC-A530-861D17BE8218}" dt="2025-04-10T17:53:36.277" v="27" actId="207"/>
            <ac:spMkLst>
              <pc:docMk/>
              <pc:sldMasterMk cId="2255484703" sldId="2147483648"/>
              <pc:sldLayoutMk cId="3345135873" sldId="2147483658"/>
              <ac:spMk id="14" creationId="{23DF0E2B-87BD-5643-B7BB-B33B6C588970}"/>
            </ac:spMkLst>
          </pc:spChg>
          <pc:spChg chg="mod">
            <ac:chgData name="Kevin Anderson" userId="663c17ea-b643-49e5-9596-bf20db9c0094" providerId="ADAL" clId="{CFBC44B0-C080-4BAC-A530-861D17BE8218}" dt="2025-04-10T17:53:39.654" v="29" actId="207"/>
            <ac:spMkLst>
              <pc:docMk/>
              <pc:sldMasterMk cId="2255484703" sldId="2147483648"/>
              <pc:sldLayoutMk cId="3345135873" sldId="2147483658"/>
              <ac:spMk id="16" creationId="{FDE357A9-9E40-A24F-9179-BA15FF69613D}"/>
            </ac:spMkLst>
          </pc:spChg>
          <pc:spChg chg="mod">
            <ac:chgData name="Kevin Anderson" userId="663c17ea-b643-49e5-9596-bf20db9c0094" providerId="ADAL" clId="{CFBC44B0-C080-4BAC-A530-861D17BE8218}" dt="2025-04-10T17:53:32.796" v="25" actId="207"/>
            <ac:spMkLst>
              <pc:docMk/>
              <pc:sldMasterMk cId="2255484703" sldId="2147483648"/>
              <pc:sldLayoutMk cId="3345135873" sldId="2147483658"/>
              <ac:spMk id="24" creationId="{3020CD6D-9C8B-714E-9A7E-1B86EDAD2243}"/>
            </ac:spMkLst>
          </pc:spChg>
          <pc:spChg chg="mod">
            <ac:chgData name="Kevin Anderson" userId="663c17ea-b643-49e5-9596-bf20db9c0094" providerId="ADAL" clId="{CFBC44B0-C080-4BAC-A530-861D17BE8218}" dt="2025-04-10T17:53:38.090" v="28" actId="207"/>
            <ac:spMkLst>
              <pc:docMk/>
              <pc:sldMasterMk cId="2255484703" sldId="2147483648"/>
              <pc:sldLayoutMk cId="3345135873" sldId="2147483658"/>
              <ac:spMk id="26" creationId="{6A182B03-1CB5-304B-A02B-31BD837838C2}"/>
            </ac:spMkLst>
          </pc:spChg>
        </pc:sldLayoutChg>
        <pc:sldLayoutChg chg="modSp setBg">
          <pc:chgData name="Kevin Anderson" userId="663c17ea-b643-49e5-9596-bf20db9c0094" providerId="ADAL" clId="{CFBC44B0-C080-4BAC-A530-861D17BE8218}" dt="2025-04-10T17:53:20.879" v="20" actId="207"/>
          <pc:sldLayoutMkLst>
            <pc:docMk/>
            <pc:sldMasterMk cId="2255484703" sldId="2147483648"/>
            <pc:sldLayoutMk cId="1850538050" sldId="2147483659"/>
          </pc:sldLayoutMkLst>
          <pc:spChg chg="mod">
            <ac:chgData name="Kevin Anderson" userId="663c17ea-b643-49e5-9596-bf20db9c0094" providerId="ADAL" clId="{CFBC44B0-C080-4BAC-A530-861D17BE8218}" dt="2025-04-10T17:53:15.356" v="17" actId="207"/>
            <ac:spMkLst>
              <pc:docMk/>
              <pc:sldMasterMk cId="2255484703" sldId="2147483648"/>
              <pc:sldLayoutMk cId="1850538050" sldId="2147483659"/>
              <ac:spMk id="3" creationId="{4E869022-8512-4142-FB91-E6D0180A993C}"/>
            </ac:spMkLst>
          </pc:spChg>
          <pc:spChg chg="mod">
            <ac:chgData name="Kevin Anderson" userId="663c17ea-b643-49e5-9596-bf20db9c0094" providerId="ADAL" clId="{CFBC44B0-C080-4BAC-A530-861D17BE8218}" dt="2025-04-10T17:53:13.377" v="16" actId="207"/>
            <ac:spMkLst>
              <pc:docMk/>
              <pc:sldMasterMk cId="2255484703" sldId="2147483648"/>
              <pc:sldLayoutMk cId="1850538050" sldId="2147483659"/>
              <ac:spMk id="4" creationId="{92390FBE-EF8A-7052-8CBE-86712DCE83E2}"/>
            </ac:spMkLst>
          </pc:spChg>
          <pc:spChg chg="mod">
            <ac:chgData name="Kevin Anderson" userId="663c17ea-b643-49e5-9596-bf20db9c0094" providerId="ADAL" clId="{CFBC44B0-C080-4BAC-A530-861D17BE8218}" dt="2025-04-10T17:53:08.288" v="14" actId="207"/>
            <ac:spMkLst>
              <pc:docMk/>
              <pc:sldMasterMk cId="2255484703" sldId="2147483648"/>
              <pc:sldLayoutMk cId="1850538050" sldId="2147483659"/>
              <ac:spMk id="8" creationId="{4133DD37-4392-6246-96D9-1E87E64743B8}"/>
            </ac:spMkLst>
          </pc:spChg>
          <pc:spChg chg="mod">
            <ac:chgData name="Kevin Anderson" userId="663c17ea-b643-49e5-9596-bf20db9c0094" providerId="ADAL" clId="{CFBC44B0-C080-4BAC-A530-861D17BE8218}" dt="2025-04-10T17:53:03.918" v="13" actId="207"/>
            <ac:spMkLst>
              <pc:docMk/>
              <pc:sldMasterMk cId="2255484703" sldId="2147483648"/>
              <pc:sldLayoutMk cId="1850538050" sldId="2147483659"/>
              <ac:spMk id="9" creationId="{5E41BBCD-0C54-AC4D-9AED-60843135351E}"/>
            </ac:spMkLst>
          </pc:spChg>
          <pc:spChg chg="mod">
            <ac:chgData name="Kevin Anderson" userId="663c17ea-b643-49e5-9596-bf20db9c0094" providerId="ADAL" clId="{CFBC44B0-C080-4BAC-A530-861D17BE8218}" dt="2025-04-10T17:53:11.522" v="15" actId="207"/>
            <ac:spMkLst>
              <pc:docMk/>
              <pc:sldMasterMk cId="2255484703" sldId="2147483648"/>
              <pc:sldLayoutMk cId="1850538050" sldId="2147483659"/>
              <ac:spMk id="11" creationId="{9CB3A5F9-8E20-A645-A7A9-B7E8CE8AD5EC}"/>
            </ac:spMkLst>
          </pc:spChg>
          <pc:spChg chg="mod">
            <ac:chgData name="Kevin Anderson" userId="663c17ea-b643-49e5-9596-bf20db9c0094" providerId="ADAL" clId="{CFBC44B0-C080-4BAC-A530-861D17BE8218}" dt="2025-04-10T17:53:16.980" v="18" actId="207"/>
            <ac:spMkLst>
              <pc:docMk/>
              <pc:sldMasterMk cId="2255484703" sldId="2147483648"/>
              <pc:sldLayoutMk cId="1850538050" sldId="2147483659"/>
              <ac:spMk id="12" creationId="{21A35BCF-5736-784C-8241-57868C5E53C8}"/>
            </ac:spMkLst>
          </pc:spChg>
          <pc:spChg chg="mod">
            <ac:chgData name="Kevin Anderson" userId="663c17ea-b643-49e5-9596-bf20db9c0094" providerId="ADAL" clId="{CFBC44B0-C080-4BAC-A530-861D17BE8218}" dt="2025-04-10T17:53:20.879" v="20" actId="207"/>
            <ac:spMkLst>
              <pc:docMk/>
              <pc:sldMasterMk cId="2255484703" sldId="2147483648"/>
              <pc:sldLayoutMk cId="1850538050" sldId="2147483659"/>
              <ac:spMk id="13" creationId="{54C0758E-EB97-5F47-A3BA-F86FD0C11BA1}"/>
            </ac:spMkLst>
          </pc:spChg>
          <pc:spChg chg="mod">
            <ac:chgData name="Kevin Anderson" userId="663c17ea-b643-49e5-9596-bf20db9c0094" providerId="ADAL" clId="{CFBC44B0-C080-4BAC-A530-861D17BE8218}" dt="2025-04-10T17:53:19.043" v="19" actId="207"/>
            <ac:spMkLst>
              <pc:docMk/>
              <pc:sldMasterMk cId="2255484703" sldId="2147483648"/>
              <pc:sldLayoutMk cId="1850538050" sldId="2147483659"/>
              <ac:spMk id="24" creationId="{3020CD6D-9C8B-714E-9A7E-1B86EDAD2243}"/>
            </ac:spMkLst>
          </pc:spChg>
        </pc:sldLayoutChg>
      </pc:sldMasterChg>
    </pc:docChg>
  </pc:docChgLst>
  <pc:docChgLst>
    <pc:chgData name="Kevin Anderson" userId="663c17ea-b643-49e5-9596-bf20db9c0094" providerId="ADAL" clId="{B6637314-729C-4092-ABB3-B57A0DBD9AFC}"/>
    <pc:docChg chg="undo custSel addSld delSld modMainMaster">
      <pc:chgData name="Kevin Anderson" userId="663c17ea-b643-49e5-9596-bf20db9c0094" providerId="ADAL" clId="{B6637314-729C-4092-ABB3-B57A0DBD9AFC}" dt="2024-10-16T17:34:28.395" v="90" actId="680"/>
      <pc:docMkLst>
        <pc:docMk/>
      </pc:docMkLst>
      <pc:sldChg chg="del">
        <pc:chgData name="Kevin Anderson" userId="663c17ea-b643-49e5-9596-bf20db9c0094" providerId="ADAL" clId="{B6637314-729C-4092-ABB3-B57A0DBD9AFC}" dt="2024-10-16T17:12:30.069" v="0" actId="47"/>
        <pc:sldMkLst>
          <pc:docMk/>
          <pc:sldMk cId="1916132973" sldId="256"/>
        </pc:sldMkLst>
      </pc:sldChg>
      <pc:sldChg chg="new">
        <pc:chgData name="Kevin Anderson" userId="663c17ea-b643-49e5-9596-bf20db9c0094" providerId="ADAL" clId="{B6637314-729C-4092-ABB3-B57A0DBD9AFC}" dt="2024-10-16T17:33:42.416" v="82" actId="680"/>
        <pc:sldMkLst>
          <pc:docMk/>
          <pc:sldMk cId="3056993788" sldId="256"/>
        </pc:sldMkLst>
      </pc:sldChg>
      <pc:sldChg chg="new">
        <pc:chgData name="Kevin Anderson" userId="663c17ea-b643-49e5-9596-bf20db9c0094" providerId="ADAL" clId="{B6637314-729C-4092-ABB3-B57A0DBD9AFC}" dt="2024-10-16T17:33:43.992" v="83" actId="680"/>
        <pc:sldMkLst>
          <pc:docMk/>
          <pc:sldMk cId="522380360" sldId="257"/>
        </pc:sldMkLst>
      </pc:sldChg>
      <pc:sldChg chg="del">
        <pc:chgData name="Kevin Anderson" userId="663c17ea-b643-49e5-9596-bf20db9c0094" providerId="ADAL" clId="{B6637314-729C-4092-ABB3-B57A0DBD9AFC}" dt="2024-10-16T17:12:34.291" v="2" actId="47"/>
        <pc:sldMkLst>
          <pc:docMk/>
          <pc:sldMk cId="671170682" sldId="258"/>
        </pc:sldMkLst>
      </pc:sldChg>
      <pc:sldChg chg="new">
        <pc:chgData name="Kevin Anderson" userId="663c17ea-b643-49e5-9596-bf20db9c0094" providerId="ADAL" clId="{B6637314-729C-4092-ABB3-B57A0DBD9AFC}" dt="2024-10-16T17:33:47.336" v="84" actId="680"/>
        <pc:sldMkLst>
          <pc:docMk/>
          <pc:sldMk cId="2979291801" sldId="258"/>
        </pc:sldMkLst>
      </pc:sldChg>
      <pc:sldChg chg="new">
        <pc:chgData name="Kevin Anderson" userId="663c17ea-b643-49e5-9596-bf20db9c0094" providerId="ADAL" clId="{B6637314-729C-4092-ABB3-B57A0DBD9AFC}" dt="2024-10-16T17:33:50.372" v="85" actId="680"/>
        <pc:sldMkLst>
          <pc:docMk/>
          <pc:sldMk cId="1382603513" sldId="259"/>
        </pc:sldMkLst>
      </pc:sldChg>
      <pc:sldChg chg="del">
        <pc:chgData name="Kevin Anderson" userId="663c17ea-b643-49e5-9596-bf20db9c0094" providerId="ADAL" clId="{B6637314-729C-4092-ABB3-B57A0DBD9AFC}" dt="2024-10-16T17:12:35.213" v="3" actId="47"/>
        <pc:sldMkLst>
          <pc:docMk/>
          <pc:sldMk cId="3099306148" sldId="259"/>
        </pc:sldMkLst>
      </pc:sldChg>
      <pc:sldChg chg="new">
        <pc:chgData name="Kevin Anderson" userId="663c17ea-b643-49e5-9596-bf20db9c0094" providerId="ADAL" clId="{B6637314-729C-4092-ABB3-B57A0DBD9AFC}" dt="2024-10-16T17:33:54.115" v="86" actId="680"/>
        <pc:sldMkLst>
          <pc:docMk/>
          <pc:sldMk cId="3436481778" sldId="260"/>
        </pc:sldMkLst>
      </pc:sldChg>
      <pc:sldChg chg="del">
        <pc:chgData name="Kevin Anderson" userId="663c17ea-b643-49e5-9596-bf20db9c0094" providerId="ADAL" clId="{B6637314-729C-4092-ABB3-B57A0DBD9AFC}" dt="2024-10-16T17:12:35.681" v="4" actId="47"/>
        <pc:sldMkLst>
          <pc:docMk/>
          <pc:sldMk cId="4035505315" sldId="260"/>
        </pc:sldMkLst>
      </pc:sldChg>
      <pc:sldChg chg="new">
        <pc:chgData name="Kevin Anderson" userId="663c17ea-b643-49e5-9596-bf20db9c0094" providerId="ADAL" clId="{B6637314-729C-4092-ABB3-B57A0DBD9AFC}" dt="2024-10-16T17:33:57.134" v="87" actId="680"/>
        <pc:sldMkLst>
          <pc:docMk/>
          <pc:sldMk cId="3264849272" sldId="261"/>
        </pc:sldMkLst>
      </pc:sldChg>
      <pc:sldChg chg="del">
        <pc:chgData name="Kevin Anderson" userId="663c17ea-b643-49e5-9596-bf20db9c0094" providerId="ADAL" clId="{B6637314-729C-4092-ABB3-B57A0DBD9AFC}" dt="2024-10-16T17:12:33.768" v="1" actId="47"/>
        <pc:sldMkLst>
          <pc:docMk/>
          <pc:sldMk cId="3505364176" sldId="261"/>
        </pc:sldMkLst>
      </pc:sldChg>
      <pc:sldChg chg="new">
        <pc:chgData name="Kevin Anderson" userId="663c17ea-b643-49e5-9596-bf20db9c0094" providerId="ADAL" clId="{B6637314-729C-4092-ABB3-B57A0DBD9AFC}" dt="2024-10-16T17:34:04.381" v="88" actId="680"/>
        <pc:sldMkLst>
          <pc:docMk/>
          <pc:sldMk cId="3578396832" sldId="262"/>
        </pc:sldMkLst>
      </pc:sldChg>
      <pc:sldChg chg="del">
        <pc:chgData name="Kevin Anderson" userId="663c17ea-b643-49e5-9596-bf20db9c0094" providerId="ADAL" clId="{B6637314-729C-4092-ABB3-B57A0DBD9AFC}" dt="2024-10-16T17:12:36.059" v="5" actId="47"/>
        <pc:sldMkLst>
          <pc:docMk/>
          <pc:sldMk cId="727439116" sldId="263"/>
        </pc:sldMkLst>
      </pc:sldChg>
      <pc:sldChg chg="new">
        <pc:chgData name="Kevin Anderson" userId="663c17ea-b643-49e5-9596-bf20db9c0094" providerId="ADAL" clId="{B6637314-729C-4092-ABB3-B57A0DBD9AFC}" dt="2024-10-16T17:34:20.147" v="89" actId="680"/>
        <pc:sldMkLst>
          <pc:docMk/>
          <pc:sldMk cId="3920556156" sldId="263"/>
        </pc:sldMkLst>
      </pc:sldChg>
      <pc:sldChg chg="new">
        <pc:chgData name="Kevin Anderson" userId="663c17ea-b643-49e5-9596-bf20db9c0094" providerId="ADAL" clId="{B6637314-729C-4092-ABB3-B57A0DBD9AFC}" dt="2024-10-16T17:34:28.395" v="90" actId="680"/>
        <pc:sldMkLst>
          <pc:docMk/>
          <pc:sldMk cId="3321069393" sldId="264"/>
        </pc:sldMkLst>
      </pc:sldChg>
      <pc:sldChg chg="del">
        <pc:chgData name="Kevin Anderson" userId="663c17ea-b643-49e5-9596-bf20db9c0094" providerId="ADAL" clId="{B6637314-729C-4092-ABB3-B57A0DBD9AFC}" dt="2024-10-16T17:12:36.476" v="6" actId="47"/>
        <pc:sldMkLst>
          <pc:docMk/>
          <pc:sldMk cId="3886746492" sldId="264"/>
        </pc:sldMkLst>
      </pc:sldChg>
      <pc:sldChg chg="del">
        <pc:chgData name="Kevin Anderson" userId="663c17ea-b643-49e5-9596-bf20db9c0094" providerId="ADAL" clId="{B6637314-729C-4092-ABB3-B57A0DBD9AFC}" dt="2024-10-16T17:12:36.871" v="7" actId="47"/>
        <pc:sldMkLst>
          <pc:docMk/>
          <pc:sldMk cId="3943427629" sldId="265"/>
        </pc:sldMkLst>
      </pc:sldChg>
      <pc:sldMasterChg chg="modSp setBg modSldLayout">
        <pc:chgData name="Kevin Anderson" userId="663c17ea-b643-49e5-9596-bf20db9c0094" providerId="ADAL" clId="{B6637314-729C-4092-ABB3-B57A0DBD9AFC}" dt="2024-10-16T17:33:17.448" v="81"/>
        <pc:sldMasterMkLst>
          <pc:docMk/>
          <pc:sldMasterMk cId="2255484703" sldId="2147483648"/>
        </pc:sldMasterMkLst>
        <pc:sldLayoutChg chg="modSp mod setBg">
          <pc:chgData name="Kevin Anderson" userId="663c17ea-b643-49e5-9596-bf20db9c0094" providerId="ADAL" clId="{B6637314-729C-4092-ABB3-B57A0DBD9AFC}" dt="2024-10-16T17:32:46.069" v="79" actId="242"/>
          <pc:sldLayoutMkLst>
            <pc:docMk/>
            <pc:sldMasterMk cId="2255484703" sldId="2147483648"/>
            <pc:sldLayoutMk cId="2708081651" sldId="2147483649"/>
          </pc:sldLayoutMkLst>
        </pc:sldLayoutChg>
        <pc:sldLayoutChg chg="modSp">
          <pc:chgData name="Kevin Anderson" userId="663c17ea-b643-49e5-9596-bf20db9c0094" providerId="ADAL" clId="{B6637314-729C-4092-ABB3-B57A0DBD9AFC}" dt="2024-10-16T17:17:28.037" v="35"/>
          <pc:sldLayoutMkLst>
            <pc:docMk/>
            <pc:sldMasterMk cId="2255484703" sldId="2147483648"/>
            <pc:sldLayoutMk cId="2319701473" sldId="2147483650"/>
          </pc:sldLayoutMkLst>
        </pc:sldLayoutChg>
        <pc:sldLayoutChg chg="modSp mod setBg">
          <pc:chgData name="Kevin Anderson" userId="663c17ea-b643-49e5-9596-bf20db9c0094" providerId="ADAL" clId="{B6637314-729C-4092-ABB3-B57A0DBD9AFC}" dt="2024-10-16T17:19:40.049" v="47" actId="14100"/>
          <pc:sldLayoutMkLst>
            <pc:docMk/>
            <pc:sldMasterMk cId="2255484703" sldId="2147483648"/>
            <pc:sldLayoutMk cId="1322244712" sldId="2147483651"/>
          </pc:sldLayoutMkLst>
        </pc:sldLayoutChg>
        <pc:sldLayoutChg chg="modSp setBg">
          <pc:chgData name="Kevin Anderson" userId="663c17ea-b643-49e5-9596-bf20db9c0094" providerId="ADAL" clId="{B6637314-729C-4092-ABB3-B57A0DBD9AFC}" dt="2024-10-16T17:33:17.448" v="81"/>
          <pc:sldLayoutMkLst>
            <pc:docMk/>
            <pc:sldMasterMk cId="2255484703" sldId="2147483648"/>
            <pc:sldLayoutMk cId="2278261415" sldId="2147483652"/>
          </pc:sldLayoutMkLst>
        </pc:sldLayoutChg>
        <pc:sldLayoutChg chg="modSp">
          <pc:chgData name="Kevin Anderson" userId="663c17ea-b643-49e5-9596-bf20db9c0094" providerId="ADAL" clId="{B6637314-729C-4092-ABB3-B57A0DBD9AFC}" dt="2024-10-16T17:17:38.470" v="37"/>
          <pc:sldLayoutMkLst>
            <pc:docMk/>
            <pc:sldMasterMk cId="2255484703" sldId="2147483648"/>
            <pc:sldLayoutMk cId="4200736162" sldId="2147483653"/>
          </pc:sldLayoutMkLst>
        </pc:sldLayoutChg>
        <pc:sldLayoutChg chg="modSp">
          <pc:chgData name="Kevin Anderson" userId="663c17ea-b643-49e5-9596-bf20db9c0094" providerId="ADAL" clId="{B6637314-729C-4092-ABB3-B57A0DBD9AFC}" dt="2024-10-16T17:17:41.355" v="38"/>
          <pc:sldLayoutMkLst>
            <pc:docMk/>
            <pc:sldMasterMk cId="2255484703" sldId="2147483648"/>
            <pc:sldLayoutMk cId="1418018526" sldId="2147483656"/>
          </pc:sldLayoutMkLst>
        </pc:sldLayoutChg>
        <pc:sldLayoutChg chg="modSp">
          <pc:chgData name="Kevin Anderson" userId="663c17ea-b643-49e5-9596-bf20db9c0094" providerId="ADAL" clId="{B6637314-729C-4092-ABB3-B57A0DBD9AFC}" dt="2024-10-16T17:17:44.514" v="39"/>
          <pc:sldLayoutMkLst>
            <pc:docMk/>
            <pc:sldMasterMk cId="2255484703" sldId="2147483648"/>
            <pc:sldLayoutMk cId="3642401028" sldId="2147483657"/>
          </pc:sldLayoutMkLst>
        </pc:sldLayoutChg>
        <pc:sldLayoutChg chg="modSp mod setBg">
          <pc:chgData name="Kevin Anderson" userId="663c17ea-b643-49e5-9596-bf20db9c0094" providerId="ADAL" clId="{B6637314-729C-4092-ABB3-B57A0DBD9AFC}" dt="2024-10-16T17:32:42.115" v="78" actId="242"/>
          <pc:sldLayoutMkLst>
            <pc:docMk/>
            <pc:sldMasterMk cId="2255484703" sldId="2147483648"/>
            <pc:sldLayoutMk cId="3345135873" sldId="2147483658"/>
          </pc:sldLayoutMkLst>
        </pc:sldLayoutChg>
        <pc:sldLayoutChg chg="modSp mod setBg">
          <pc:chgData name="Kevin Anderson" userId="663c17ea-b643-49e5-9596-bf20db9c0094" providerId="ADAL" clId="{B6637314-729C-4092-ABB3-B57A0DBD9AFC}" dt="2024-10-16T17:32:39.075" v="77" actId="242"/>
          <pc:sldLayoutMkLst>
            <pc:docMk/>
            <pc:sldMasterMk cId="2255484703" sldId="2147483648"/>
            <pc:sldLayoutMk cId="1850538050" sldId="2147483659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18839F1-662F-1E56-EC90-6345EC9B56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6F5552-51A1-94FD-2CCE-05A2C017A48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7ACD3-2647-47C9-A492-69B6DBC4D0BF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531866-4D46-C47E-1B3D-1EA4CA1375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C8360-534A-21E1-2C43-578FBA3536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FB60B2-AAC6-4FA7-B8E3-B13C2589C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71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8C9CB2-2002-A84B-8D48-D96197D460AB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0E853-DD79-144C-B7B3-E8CDAB162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480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1-2 speaker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4133DD37-4392-6246-96D9-1E87E64743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9264" y="2322821"/>
            <a:ext cx="5444976" cy="365760"/>
          </a:xfrm>
        </p:spPr>
        <p:txBody>
          <a:bodyPr lIns="91440" tIns="91440" rIns="91440" bIns="91440" anchor="ctr" anchorCtr="0">
            <a:noAutofit/>
          </a:bodyPr>
          <a:lstStyle>
            <a:lvl1pPr marL="0" indent="0" algn="l">
              <a:buNone/>
              <a:defRPr sz="1600" b="1" i="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Speaker #1</a:t>
            </a:r>
          </a:p>
        </p:txBody>
      </p:sp>
      <p:sp>
        <p:nvSpPr>
          <p:cNvPr id="9" name="Title 6">
            <a:extLst>
              <a:ext uri="{FF2B5EF4-FFF2-40B4-BE49-F238E27FC236}">
                <a16:creationId xmlns:a16="http://schemas.microsoft.com/office/drawing/2014/main" id="{5E41BBCD-0C54-AC4D-9AED-6084313535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5175" y="471267"/>
            <a:ext cx="7413977" cy="996696"/>
          </a:xfrm>
        </p:spPr>
        <p:txBody>
          <a:bodyPr lIns="0" tIns="0" rIns="0" bIns="0" anchor="ctr" anchorCtr="0">
            <a:normAutofit/>
          </a:bodyPr>
          <a:lstStyle>
            <a:lvl1pPr>
              <a:defRPr lang="en-US" sz="4000" b="1" i="0" dirty="0">
                <a:solidFill>
                  <a:schemeClr val="bg1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Name of Session (1-2 speakers)</a:t>
            </a:r>
          </a:p>
        </p:txBody>
      </p:sp>
      <p:sp>
        <p:nvSpPr>
          <p:cNvPr id="11" name="Text Placeholder 29">
            <a:extLst>
              <a:ext uri="{FF2B5EF4-FFF2-40B4-BE49-F238E27FC236}">
                <a16:creationId xmlns:a16="http://schemas.microsoft.com/office/drawing/2014/main" id="{9CB3A5F9-8E20-A645-A7A9-B7E8CE8AD5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07762" y="2318880"/>
            <a:ext cx="5478382" cy="365760"/>
          </a:xfrm>
        </p:spPr>
        <p:txBody>
          <a:bodyPr lIns="91440" tIns="91440" rIns="91440" bIns="91440" anchor="ctr" anchorCtr="0">
            <a:noAutofit/>
          </a:bodyPr>
          <a:lstStyle>
            <a:lvl1pPr marL="0" indent="0">
              <a:buNone/>
              <a:defRPr sz="1600" b="1" i="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Speaker #2</a:t>
            </a:r>
          </a:p>
        </p:txBody>
      </p:sp>
      <p:sp>
        <p:nvSpPr>
          <p:cNvPr id="12" name="Text Placeholder 43">
            <a:extLst>
              <a:ext uri="{FF2B5EF4-FFF2-40B4-BE49-F238E27FC236}">
                <a16:creationId xmlns:a16="http://schemas.microsoft.com/office/drawing/2014/main" id="{21A35BCF-5736-784C-8241-57868C5E53C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9264" y="2991017"/>
            <a:ext cx="5444976" cy="457200"/>
          </a:xfrm>
        </p:spPr>
        <p:txBody>
          <a:bodyPr lIns="91440" tIns="91440" rIns="91440" bIns="91440">
            <a:normAutofit/>
          </a:bodyPr>
          <a:lstStyle>
            <a:lvl1pPr marL="0" indent="0">
              <a:buNone/>
              <a:defRPr sz="1400" b="0" i="1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Title, Organization</a:t>
            </a:r>
          </a:p>
        </p:txBody>
      </p:sp>
      <p:sp>
        <p:nvSpPr>
          <p:cNvPr id="13" name="Text Placeholder 45">
            <a:extLst>
              <a:ext uri="{FF2B5EF4-FFF2-40B4-BE49-F238E27FC236}">
                <a16:creationId xmlns:a16="http://schemas.microsoft.com/office/drawing/2014/main" id="{54C0758E-EB97-5F47-A3BA-F86FD0C11BA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07762" y="2995713"/>
            <a:ext cx="5478382" cy="457200"/>
          </a:xfrm>
        </p:spPr>
        <p:txBody>
          <a:bodyPr lIns="91440" tIns="91440" rIns="91440" bIns="91440">
            <a:normAutofit/>
          </a:bodyPr>
          <a:lstStyle>
            <a:lvl1pPr marL="0" indent="0">
              <a:buNone/>
              <a:defRPr sz="1400" b="0" i="1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Title, Organization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3020CD6D-9C8B-714E-9A7E-1B86EDAD224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07762" y="2692021"/>
            <a:ext cx="5478382" cy="274320"/>
          </a:xfrm>
        </p:spPr>
        <p:txBody>
          <a:bodyPr>
            <a:noAutofit/>
          </a:bodyPr>
          <a:lstStyle>
            <a:lvl1pPr marL="0" indent="0">
              <a:buNone/>
              <a:defRPr sz="1400" b="0" i="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@Twitter</a:t>
            </a:r>
          </a:p>
        </p:txBody>
      </p:sp>
      <p:sp>
        <p:nvSpPr>
          <p:cNvPr id="3" name="Text Placeholder 23">
            <a:extLst>
              <a:ext uri="{FF2B5EF4-FFF2-40B4-BE49-F238E27FC236}">
                <a16:creationId xmlns:a16="http://schemas.microsoft.com/office/drawing/2014/main" id="{4E869022-8512-4142-FB91-E6D0180A993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39264" y="2721103"/>
            <a:ext cx="5444975" cy="269914"/>
          </a:xfrm>
        </p:spPr>
        <p:txBody>
          <a:bodyPr>
            <a:noAutofit/>
          </a:bodyPr>
          <a:lstStyle>
            <a:lvl1pPr marL="0" indent="0">
              <a:buNone/>
              <a:defRPr sz="1400" b="0" i="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@Twitter</a:t>
            </a:r>
          </a:p>
        </p:txBody>
      </p:sp>
      <p:sp>
        <p:nvSpPr>
          <p:cNvPr id="4" name="Text Placeholder 47">
            <a:extLst>
              <a:ext uri="{FF2B5EF4-FFF2-40B4-BE49-F238E27FC236}">
                <a16:creationId xmlns:a16="http://schemas.microsoft.com/office/drawing/2014/main" id="{92390FBE-EF8A-7052-8CBE-86712DCE83E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39264" y="3866984"/>
            <a:ext cx="9129171" cy="2022828"/>
          </a:xfrm>
        </p:spPr>
        <p:txBody>
          <a:bodyPr lIns="91440" tIns="91440" rIns="91440" bIns="91440" anchor="ctr" anchorCtr="0">
            <a:noAutofit/>
          </a:bodyPr>
          <a:lstStyle>
            <a:lvl1pPr marL="0" indent="0">
              <a:buNone/>
              <a:defRPr sz="1600" b="0" i="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brief session overview / description / URLs / etc.</a:t>
            </a:r>
          </a:p>
        </p:txBody>
      </p:sp>
    </p:spTree>
    <p:extLst>
      <p:ext uri="{BB962C8B-B14F-4D97-AF65-F5344CB8AC3E}">
        <p14:creationId xmlns:p14="http://schemas.microsoft.com/office/powerpoint/2010/main" val="185053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3 speaker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4133DD37-4392-6246-96D9-1E87E64743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9264" y="2322821"/>
            <a:ext cx="5444976" cy="365760"/>
          </a:xfrm>
        </p:spPr>
        <p:txBody>
          <a:bodyPr lIns="91440" tIns="91440" rIns="91440" bIns="91440" anchor="ctr" anchorCtr="0">
            <a:noAutofit/>
          </a:bodyPr>
          <a:lstStyle>
            <a:lvl1pPr marL="0" indent="0" algn="l">
              <a:buNone/>
              <a:defRPr sz="1600" b="1" i="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Speaker #1</a:t>
            </a:r>
          </a:p>
        </p:txBody>
      </p:sp>
      <p:sp>
        <p:nvSpPr>
          <p:cNvPr id="9" name="Title 6">
            <a:extLst>
              <a:ext uri="{FF2B5EF4-FFF2-40B4-BE49-F238E27FC236}">
                <a16:creationId xmlns:a16="http://schemas.microsoft.com/office/drawing/2014/main" id="{5E41BBCD-0C54-AC4D-9AED-6084313535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5175" y="471267"/>
            <a:ext cx="7413977" cy="996696"/>
          </a:xfrm>
        </p:spPr>
        <p:txBody>
          <a:bodyPr lIns="0" tIns="0" rIns="0" bIns="0" anchor="ctr" anchorCtr="0">
            <a:normAutofit/>
          </a:bodyPr>
          <a:lstStyle>
            <a:lvl1pPr>
              <a:defRPr lang="en-US" sz="4000" b="1" i="0" dirty="0">
                <a:solidFill>
                  <a:schemeClr val="bg1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Name of Session (3 speakers)</a:t>
            </a:r>
          </a:p>
        </p:txBody>
      </p:sp>
      <p:sp>
        <p:nvSpPr>
          <p:cNvPr id="11" name="Text Placeholder 29">
            <a:extLst>
              <a:ext uri="{FF2B5EF4-FFF2-40B4-BE49-F238E27FC236}">
                <a16:creationId xmlns:a16="http://schemas.microsoft.com/office/drawing/2014/main" id="{9CB3A5F9-8E20-A645-A7A9-B7E8CE8AD5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9264" y="3543438"/>
            <a:ext cx="5444976" cy="373141"/>
          </a:xfrm>
        </p:spPr>
        <p:txBody>
          <a:bodyPr lIns="91440" tIns="91440" rIns="91440" bIns="91440" anchor="ctr" anchorCtr="0">
            <a:noAutofit/>
          </a:bodyPr>
          <a:lstStyle>
            <a:lvl1pPr marL="0" indent="0">
              <a:buNone/>
              <a:defRPr sz="1600" b="1" i="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Speaker #2</a:t>
            </a:r>
          </a:p>
        </p:txBody>
      </p:sp>
      <p:sp>
        <p:nvSpPr>
          <p:cNvPr id="12" name="Text Placeholder 43">
            <a:extLst>
              <a:ext uri="{FF2B5EF4-FFF2-40B4-BE49-F238E27FC236}">
                <a16:creationId xmlns:a16="http://schemas.microsoft.com/office/drawing/2014/main" id="{21A35BCF-5736-784C-8241-57868C5E53C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9264" y="2991017"/>
            <a:ext cx="5444976" cy="457200"/>
          </a:xfrm>
        </p:spPr>
        <p:txBody>
          <a:bodyPr lIns="91440" tIns="91440" rIns="91440" bIns="91440">
            <a:normAutofit/>
          </a:bodyPr>
          <a:lstStyle>
            <a:lvl1pPr marL="0" indent="0">
              <a:buNone/>
              <a:defRPr sz="1400" b="0" i="1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Title, Organization</a:t>
            </a:r>
          </a:p>
        </p:txBody>
      </p:sp>
      <p:sp>
        <p:nvSpPr>
          <p:cNvPr id="13" name="Text Placeholder 45">
            <a:extLst>
              <a:ext uri="{FF2B5EF4-FFF2-40B4-BE49-F238E27FC236}">
                <a16:creationId xmlns:a16="http://schemas.microsoft.com/office/drawing/2014/main" id="{54C0758E-EB97-5F47-A3BA-F86FD0C11BA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264" y="4220272"/>
            <a:ext cx="5444976" cy="457200"/>
          </a:xfrm>
        </p:spPr>
        <p:txBody>
          <a:bodyPr lIns="91440" tIns="91440" rIns="91440" bIns="91440">
            <a:normAutofit/>
          </a:bodyPr>
          <a:lstStyle>
            <a:lvl1pPr marL="0" indent="0">
              <a:buNone/>
              <a:defRPr sz="1400" b="0" i="1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Title, Organization</a:t>
            </a:r>
          </a:p>
        </p:txBody>
      </p:sp>
      <p:sp>
        <p:nvSpPr>
          <p:cNvPr id="14" name="Text Placeholder 47">
            <a:extLst>
              <a:ext uri="{FF2B5EF4-FFF2-40B4-BE49-F238E27FC236}">
                <a16:creationId xmlns:a16="http://schemas.microsoft.com/office/drawing/2014/main" id="{23DF0E2B-87BD-5643-B7BB-B33B6C5889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264" y="4773244"/>
            <a:ext cx="5444976" cy="365760"/>
          </a:xfrm>
        </p:spPr>
        <p:txBody>
          <a:bodyPr lIns="91440" tIns="91440" rIns="91440" bIns="91440" anchor="ctr" anchorCtr="0">
            <a:noAutofit/>
          </a:bodyPr>
          <a:lstStyle>
            <a:lvl1pPr marL="0" indent="0">
              <a:buNone/>
              <a:defRPr sz="1600" b="1" i="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Speaker #3</a:t>
            </a:r>
          </a:p>
        </p:txBody>
      </p:sp>
      <p:sp>
        <p:nvSpPr>
          <p:cNvPr id="16" name="Text Placeholder 51">
            <a:extLst>
              <a:ext uri="{FF2B5EF4-FFF2-40B4-BE49-F238E27FC236}">
                <a16:creationId xmlns:a16="http://schemas.microsoft.com/office/drawing/2014/main" id="{FDE357A9-9E40-A24F-9179-BA15FF69613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39264" y="5450731"/>
            <a:ext cx="5444976" cy="457200"/>
          </a:xfrm>
        </p:spPr>
        <p:txBody>
          <a:bodyPr lIns="91440" tIns="91440" rIns="91440" bIns="91440">
            <a:normAutofit/>
          </a:bodyPr>
          <a:lstStyle>
            <a:lvl1pPr marL="0" indent="0">
              <a:buNone/>
              <a:defRPr sz="1400" b="0" i="1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Title, Organization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3020CD6D-9C8B-714E-9A7E-1B86EDAD224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9264" y="3916580"/>
            <a:ext cx="5444976" cy="303692"/>
          </a:xfrm>
        </p:spPr>
        <p:txBody>
          <a:bodyPr>
            <a:noAutofit/>
          </a:bodyPr>
          <a:lstStyle>
            <a:lvl1pPr marL="0" indent="0">
              <a:buNone/>
              <a:defRPr sz="1400" b="0" i="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@Twitter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6A182B03-1CB5-304B-A02B-31BD837838C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39264" y="5146406"/>
            <a:ext cx="5444976" cy="274320"/>
          </a:xfrm>
        </p:spPr>
        <p:txBody>
          <a:bodyPr>
            <a:noAutofit/>
          </a:bodyPr>
          <a:lstStyle>
            <a:lvl1pPr marL="0" indent="0">
              <a:buNone/>
              <a:defRPr sz="1400" b="0" i="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@Twitter</a:t>
            </a:r>
          </a:p>
        </p:txBody>
      </p:sp>
      <p:sp>
        <p:nvSpPr>
          <p:cNvPr id="2" name="Text Placeholder 47">
            <a:extLst>
              <a:ext uri="{FF2B5EF4-FFF2-40B4-BE49-F238E27FC236}">
                <a16:creationId xmlns:a16="http://schemas.microsoft.com/office/drawing/2014/main" id="{FC455367-40F3-B392-BD63-6B01C431016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736976" y="2322822"/>
            <a:ext cx="4915760" cy="2450422"/>
          </a:xfrm>
        </p:spPr>
        <p:txBody>
          <a:bodyPr lIns="91440" tIns="91440" rIns="91440" bIns="91440" anchor="ctr" anchorCtr="0">
            <a:noAutofit/>
          </a:bodyPr>
          <a:lstStyle>
            <a:lvl1pPr marL="0" indent="0">
              <a:buNone/>
              <a:defRPr sz="1600" b="0" i="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brief session overview / description / URLs / etc.</a:t>
            </a:r>
          </a:p>
        </p:txBody>
      </p:sp>
      <p:sp>
        <p:nvSpPr>
          <p:cNvPr id="3" name="Text Placeholder 23">
            <a:extLst>
              <a:ext uri="{FF2B5EF4-FFF2-40B4-BE49-F238E27FC236}">
                <a16:creationId xmlns:a16="http://schemas.microsoft.com/office/drawing/2014/main" id="{2F9529F4-06D1-CF0A-0269-4F01DC6C70B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39264" y="2743399"/>
            <a:ext cx="5444976" cy="303692"/>
          </a:xfrm>
        </p:spPr>
        <p:txBody>
          <a:bodyPr>
            <a:noAutofit/>
          </a:bodyPr>
          <a:lstStyle>
            <a:lvl1pPr marL="0" indent="0">
              <a:buNone/>
              <a:defRPr sz="1400" b="0" i="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@Twitter	</a:t>
            </a:r>
          </a:p>
        </p:txBody>
      </p:sp>
    </p:spTree>
    <p:extLst>
      <p:ext uri="{BB962C8B-B14F-4D97-AF65-F5344CB8AC3E}">
        <p14:creationId xmlns:p14="http://schemas.microsoft.com/office/powerpoint/2010/main" val="3345135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4 speaker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4133DD37-4392-6246-96D9-1E87E64743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9264" y="2322821"/>
            <a:ext cx="5444976" cy="365760"/>
          </a:xfrm>
        </p:spPr>
        <p:txBody>
          <a:bodyPr lIns="91440" tIns="91440" rIns="91440" bIns="91440" anchor="ctr" anchorCtr="0">
            <a:noAutofit/>
          </a:bodyPr>
          <a:lstStyle>
            <a:lvl1pPr marL="0" indent="0" algn="l">
              <a:buNone/>
              <a:defRPr sz="1600" b="1" i="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Speaker #1</a:t>
            </a:r>
          </a:p>
        </p:txBody>
      </p:sp>
      <p:sp>
        <p:nvSpPr>
          <p:cNvPr id="9" name="Title 6">
            <a:extLst>
              <a:ext uri="{FF2B5EF4-FFF2-40B4-BE49-F238E27FC236}">
                <a16:creationId xmlns:a16="http://schemas.microsoft.com/office/drawing/2014/main" id="{5E41BBCD-0C54-AC4D-9AED-6084313535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5175" y="471267"/>
            <a:ext cx="7413977" cy="996696"/>
          </a:xfrm>
        </p:spPr>
        <p:txBody>
          <a:bodyPr lIns="0" tIns="0" rIns="0" bIns="0" anchor="ctr" anchorCtr="0">
            <a:normAutofit/>
          </a:bodyPr>
          <a:lstStyle>
            <a:lvl1pPr>
              <a:defRPr lang="en-US" sz="4000" b="1" i="0" dirty="0">
                <a:solidFill>
                  <a:schemeClr val="bg1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Name of Session (4 speakers)</a:t>
            </a:r>
          </a:p>
        </p:txBody>
      </p:sp>
      <p:sp>
        <p:nvSpPr>
          <p:cNvPr id="11" name="Text Placeholder 29">
            <a:extLst>
              <a:ext uri="{FF2B5EF4-FFF2-40B4-BE49-F238E27FC236}">
                <a16:creationId xmlns:a16="http://schemas.microsoft.com/office/drawing/2014/main" id="{9CB3A5F9-8E20-A645-A7A9-B7E8CE8AD5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07762" y="2318880"/>
            <a:ext cx="5478382" cy="365760"/>
          </a:xfrm>
        </p:spPr>
        <p:txBody>
          <a:bodyPr lIns="91440" tIns="91440" rIns="91440" bIns="91440" anchor="ctr" anchorCtr="0">
            <a:noAutofit/>
          </a:bodyPr>
          <a:lstStyle>
            <a:lvl1pPr marL="0" indent="0">
              <a:buNone/>
              <a:defRPr sz="1600" b="1" i="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Speaker #2</a:t>
            </a:r>
          </a:p>
        </p:txBody>
      </p:sp>
      <p:sp>
        <p:nvSpPr>
          <p:cNvPr id="12" name="Text Placeholder 43">
            <a:extLst>
              <a:ext uri="{FF2B5EF4-FFF2-40B4-BE49-F238E27FC236}">
                <a16:creationId xmlns:a16="http://schemas.microsoft.com/office/drawing/2014/main" id="{21A35BCF-5736-784C-8241-57868C5E53C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9264" y="2991017"/>
            <a:ext cx="5444976" cy="457200"/>
          </a:xfrm>
        </p:spPr>
        <p:txBody>
          <a:bodyPr lIns="91440" tIns="91440" rIns="91440" bIns="91440">
            <a:normAutofit/>
          </a:bodyPr>
          <a:lstStyle>
            <a:lvl1pPr marL="0" indent="0">
              <a:buNone/>
              <a:defRPr sz="1400" b="0" i="1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Title, Organization</a:t>
            </a:r>
          </a:p>
        </p:txBody>
      </p:sp>
      <p:sp>
        <p:nvSpPr>
          <p:cNvPr id="13" name="Text Placeholder 45">
            <a:extLst>
              <a:ext uri="{FF2B5EF4-FFF2-40B4-BE49-F238E27FC236}">
                <a16:creationId xmlns:a16="http://schemas.microsoft.com/office/drawing/2014/main" id="{54C0758E-EB97-5F47-A3BA-F86FD0C11BA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07762" y="2995713"/>
            <a:ext cx="5478382" cy="457200"/>
          </a:xfrm>
        </p:spPr>
        <p:txBody>
          <a:bodyPr lIns="91440" tIns="91440" rIns="91440" bIns="91440">
            <a:normAutofit/>
          </a:bodyPr>
          <a:lstStyle>
            <a:lvl1pPr marL="0" indent="0">
              <a:buNone/>
              <a:defRPr sz="1400" b="0" i="1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Title, Organization</a:t>
            </a:r>
          </a:p>
        </p:txBody>
      </p:sp>
      <p:sp>
        <p:nvSpPr>
          <p:cNvPr id="14" name="Text Placeholder 47">
            <a:extLst>
              <a:ext uri="{FF2B5EF4-FFF2-40B4-BE49-F238E27FC236}">
                <a16:creationId xmlns:a16="http://schemas.microsoft.com/office/drawing/2014/main" id="{23DF0E2B-87BD-5643-B7BB-B33B6C5889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264" y="3845397"/>
            <a:ext cx="5444976" cy="365760"/>
          </a:xfrm>
        </p:spPr>
        <p:txBody>
          <a:bodyPr lIns="91440" tIns="91440" rIns="91440" bIns="91440" anchor="ctr" anchorCtr="0">
            <a:noAutofit/>
          </a:bodyPr>
          <a:lstStyle>
            <a:lvl1pPr marL="0" indent="0">
              <a:buNone/>
              <a:defRPr sz="1600" b="1" i="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Speaker #3</a:t>
            </a:r>
          </a:p>
        </p:txBody>
      </p:sp>
      <p:sp>
        <p:nvSpPr>
          <p:cNvPr id="15" name="Text Placeholder 49">
            <a:extLst>
              <a:ext uri="{FF2B5EF4-FFF2-40B4-BE49-F238E27FC236}">
                <a16:creationId xmlns:a16="http://schemas.microsoft.com/office/drawing/2014/main" id="{7F578FF4-DD57-0445-8F4D-34464FA62B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07762" y="3837604"/>
            <a:ext cx="5478382" cy="365760"/>
          </a:xfrm>
        </p:spPr>
        <p:txBody>
          <a:bodyPr lIns="91440" tIns="91440" rIns="91440" bIns="91440" anchor="ctr" anchorCtr="0">
            <a:noAutofit/>
          </a:bodyPr>
          <a:lstStyle>
            <a:lvl1pPr marL="0" indent="0">
              <a:buNone/>
              <a:defRPr sz="1600" b="1" i="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Speaker #4</a:t>
            </a:r>
          </a:p>
        </p:txBody>
      </p:sp>
      <p:sp>
        <p:nvSpPr>
          <p:cNvPr id="16" name="Text Placeholder 51">
            <a:extLst>
              <a:ext uri="{FF2B5EF4-FFF2-40B4-BE49-F238E27FC236}">
                <a16:creationId xmlns:a16="http://schemas.microsoft.com/office/drawing/2014/main" id="{FDE357A9-9E40-A24F-9179-BA15FF69613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39264" y="4522884"/>
            <a:ext cx="5444976" cy="457200"/>
          </a:xfrm>
        </p:spPr>
        <p:txBody>
          <a:bodyPr lIns="91440" tIns="91440" rIns="91440" bIns="91440">
            <a:normAutofit/>
          </a:bodyPr>
          <a:lstStyle>
            <a:lvl1pPr marL="0" indent="0">
              <a:buNone/>
              <a:defRPr sz="1400" b="0" i="1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Title, Organization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3020CD6D-9C8B-714E-9A7E-1B86EDAD224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07762" y="2692021"/>
            <a:ext cx="5478382" cy="274320"/>
          </a:xfrm>
        </p:spPr>
        <p:txBody>
          <a:bodyPr>
            <a:noAutofit/>
          </a:bodyPr>
          <a:lstStyle>
            <a:lvl1pPr marL="0" indent="0">
              <a:buNone/>
              <a:defRPr sz="1400" b="0" i="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@Twitter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6A182B03-1CB5-304B-A02B-31BD837838C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39264" y="4218559"/>
            <a:ext cx="5444976" cy="274320"/>
          </a:xfrm>
        </p:spPr>
        <p:txBody>
          <a:bodyPr>
            <a:noAutofit/>
          </a:bodyPr>
          <a:lstStyle>
            <a:lvl1pPr marL="0" indent="0">
              <a:buNone/>
              <a:defRPr sz="1400" b="0" i="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@Twitter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4104BEC0-05FF-D14E-A5EC-8AA72A73193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07762" y="4215347"/>
            <a:ext cx="5478382" cy="274320"/>
          </a:xfrm>
        </p:spPr>
        <p:txBody>
          <a:bodyPr>
            <a:noAutofit/>
          </a:bodyPr>
          <a:lstStyle>
            <a:lvl1pPr marL="0" indent="0">
              <a:buNone/>
              <a:defRPr sz="1400" b="0" i="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@Twitter</a:t>
            </a:r>
          </a:p>
        </p:txBody>
      </p:sp>
      <p:sp>
        <p:nvSpPr>
          <p:cNvPr id="25" name="Text Placeholder 53">
            <a:extLst>
              <a:ext uri="{FF2B5EF4-FFF2-40B4-BE49-F238E27FC236}">
                <a16:creationId xmlns:a16="http://schemas.microsoft.com/office/drawing/2014/main" id="{5DC49FD7-ACB2-1848-85A2-8793E8D72B8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07762" y="4522884"/>
            <a:ext cx="5478382" cy="457200"/>
          </a:xfrm>
        </p:spPr>
        <p:txBody>
          <a:bodyPr lIns="91440" tIns="91440" rIns="91440" bIns="91440">
            <a:normAutofit/>
          </a:bodyPr>
          <a:lstStyle>
            <a:lvl1pPr marL="0" indent="0">
              <a:buNone/>
              <a:defRPr sz="1400" b="0" i="1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Title, Organization</a:t>
            </a:r>
          </a:p>
        </p:txBody>
      </p:sp>
      <p:sp>
        <p:nvSpPr>
          <p:cNvPr id="3" name="Text Placeholder 23">
            <a:extLst>
              <a:ext uri="{FF2B5EF4-FFF2-40B4-BE49-F238E27FC236}">
                <a16:creationId xmlns:a16="http://schemas.microsoft.com/office/drawing/2014/main" id="{4E869022-8512-4142-FB91-E6D0180A993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39264" y="2721103"/>
            <a:ext cx="5444975" cy="269914"/>
          </a:xfrm>
        </p:spPr>
        <p:txBody>
          <a:bodyPr>
            <a:noAutofit/>
          </a:bodyPr>
          <a:lstStyle>
            <a:lvl1pPr marL="0" indent="0">
              <a:buNone/>
              <a:defRPr sz="1400" b="0" i="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@Twitter</a:t>
            </a:r>
          </a:p>
        </p:txBody>
      </p:sp>
      <p:sp>
        <p:nvSpPr>
          <p:cNvPr id="4" name="Text Placeholder 47">
            <a:extLst>
              <a:ext uri="{FF2B5EF4-FFF2-40B4-BE49-F238E27FC236}">
                <a16:creationId xmlns:a16="http://schemas.microsoft.com/office/drawing/2014/main" id="{92390FBE-EF8A-7052-8CBE-86712DCE83E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39264" y="5365376"/>
            <a:ext cx="9035042" cy="632011"/>
          </a:xfrm>
        </p:spPr>
        <p:txBody>
          <a:bodyPr lIns="91440" tIns="91440" rIns="91440" bIns="91440" anchor="ctr" anchorCtr="0">
            <a:noAutofit/>
          </a:bodyPr>
          <a:lstStyle>
            <a:lvl1pPr marL="0" indent="0">
              <a:buNone/>
              <a:defRPr sz="1600" b="0" i="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brief session overview / description / URLs / etc.</a:t>
            </a:r>
          </a:p>
        </p:txBody>
      </p:sp>
    </p:spTree>
    <p:extLst>
      <p:ext uri="{BB962C8B-B14F-4D97-AF65-F5344CB8AC3E}">
        <p14:creationId xmlns:p14="http://schemas.microsoft.com/office/powerpoint/2010/main" val="2708081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6E531-1E63-0B4A-ABCA-016C5755D5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223963"/>
            <a:ext cx="5554663" cy="1765299"/>
          </a:xfrm>
        </p:spPr>
        <p:txBody>
          <a:bodyPr anchor="b"/>
          <a:lstStyle>
            <a:lvl1pPr>
              <a:defRPr sz="600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1pPr>
          </a:lstStyle>
          <a:p>
            <a:r>
              <a:rPr lang="en-US" dirty="0"/>
              <a:t>Section slide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981029-2FA3-424C-A4D8-FFD9486DEA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989262"/>
            <a:ext cx="5554663" cy="1930401"/>
          </a:xfrm>
        </p:spPr>
        <p:txBody>
          <a:bodyPr/>
          <a:lstStyle>
            <a:lvl1pPr marL="0" indent="0">
              <a:buNone/>
              <a:defRPr sz="240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224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1BB74-870B-C744-8150-3A976562AB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1pPr>
          </a:lstStyle>
          <a:p>
            <a:r>
              <a:rPr lang="en-US" dirty="0"/>
              <a:t>1-column content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89AE5-2B65-9947-8458-6CA88F1E3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1pPr>
            <a:lvl2pPr>
              <a:defRPr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2pPr>
            <a:lvl3pPr>
              <a:defRPr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3pPr>
            <a:lvl4pPr>
              <a:defRPr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4pPr>
            <a:lvl5pPr>
              <a:defRPr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19701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-Column Content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849FE-C63C-7B40-8CC0-410272BF95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1pPr>
          </a:lstStyle>
          <a:p>
            <a:r>
              <a:rPr lang="en-US" dirty="0"/>
              <a:t>2-column content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6F7A1-C14E-3747-9ECA-BAADA0E283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1pPr>
            <a:lvl2pPr>
              <a:defRPr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2pPr>
            <a:lvl3pPr>
              <a:defRPr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3pPr>
            <a:lvl4pPr>
              <a:defRPr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4pPr>
            <a:lvl5pPr>
              <a:defRPr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5CD926-A69A-684C-A2CC-0FD8FE6E4D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1pPr>
            <a:lvl2pPr>
              <a:defRPr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2pPr>
            <a:lvl3pPr>
              <a:defRPr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3pPr>
            <a:lvl4pPr>
              <a:defRPr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4pPr>
            <a:lvl5pPr>
              <a:defRPr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8261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-Column Content Slide w Sub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5A86C-4EAF-874C-B0C7-6465460252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1pPr>
          </a:lstStyle>
          <a:p>
            <a:r>
              <a:rPr lang="en-US" dirty="0"/>
              <a:t>2-column content slide w/ headers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994F69-AE6A-2B4F-BFD6-350F62F46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07C7F5-11B3-3B4F-8259-64E4841C23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1pPr>
            <a:lvl2pPr>
              <a:defRPr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2pPr>
            <a:lvl3pPr>
              <a:defRPr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3pPr>
            <a:lvl4pPr>
              <a:defRPr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4pPr>
            <a:lvl5pPr>
              <a:defRPr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6FE583-48D6-F642-8F53-EBB2E542E2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644555-C4D5-6845-8B62-5A6415FDAF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1pPr>
            <a:lvl2pPr>
              <a:defRPr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2pPr>
            <a:lvl3pPr>
              <a:defRPr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3pPr>
            <a:lvl4pPr>
              <a:defRPr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4pPr>
            <a:lvl5pPr>
              <a:defRPr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00736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-Column S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7EB86-17FF-AA44-B615-446275B12F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1pPr>
          </a:lstStyle>
          <a:p>
            <a:r>
              <a:rPr lang="en-US" dirty="0"/>
              <a:t>2 column side content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F9D699-F1AB-DE4F-B378-4EC32392A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1pPr>
            <a:lvl2pPr>
              <a:defRPr sz="280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2pPr>
            <a:lvl3pPr>
              <a:defRPr sz="240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3pPr>
            <a:lvl4pPr>
              <a:defRPr sz="200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4pPr>
            <a:lvl5pPr>
              <a:defRPr sz="200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DADB61-9D53-8442-B173-BBFA5AF833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8018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-Column 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6CE9B-5EF8-8B48-ACF5-6A5006E5A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1pPr>
          </a:lstStyle>
          <a:p>
            <a:r>
              <a:rPr lang="en-US" dirty="0"/>
              <a:t>2 column picture slide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950E3D-DF7B-414E-AE31-1CE95E57A4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6DB4ED-9BEF-264E-9631-369D916F41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10E1E"/>
                </a:solidFill>
                <a:latin typeface="Gadugi" panose="020B0502040204020203" pitchFamily="34" charset="0"/>
                <a:ea typeface="Gadugi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2401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D44CF0-E06C-4C46-95E8-5CF0C9C2B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379B8D-FBBE-1D48-9A96-2079A9EE9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2F9B9D-A090-8947-9F3B-9B7802B32E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B5E46D0-496E-F74B-B5CC-1ED247A826E1}" type="datetimeFigureOut">
              <a:rPr lang="en-US" smtClean="0"/>
              <a:pPr/>
              <a:t>4/10/2025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C2141-22A0-8B45-82F5-172A950B4E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64949-E3E0-1242-97BC-46B175353D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BAE1839-9144-0847-8BD8-3F83D1C44B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484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49" r:id="rId3"/>
    <p:sldLayoutId id="2147483651" r:id="rId4"/>
    <p:sldLayoutId id="2147483650" r:id="rId5"/>
    <p:sldLayoutId id="2147483652" r:id="rId6"/>
    <p:sldLayoutId id="2147483653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010E1E"/>
          </a:solidFill>
          <a:latin typeface="Gadugi" panose="020B0502040204020203" pitchFamily="34" charset="0"/>
          <a:ea typeface="Gadugi" panose="020B0502040204020203" pitchFamily="34" charset="0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010E1E"/>
          </a:solidFill>
          <a:latin typeface="Gadugi" panose="020B0502040204020203" pitchFamily="34" charset="0"/>
          <a:ea typeface="Gadugi" panose="020B0502040204020203" pitchFamily="34" charset="0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010E1E"/>
          </a:solidFill>
          <a:latin typeface="Gadugi" panose="020B0502040204020203" pitchFamily="34" charset="0"/>
          <a:ea typeface="Gadugi" panose="020B0502040204020203" pitchFamily="34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010E1E"/>
          </a:solidFill>
          <a:latin typeface="Gadugi" panose="020B0502040204020203" pitchFamily="34" charset="0"/>
          <a:ea typeface="Gadugi" panose="020B0502040204020203" pitchFamily="34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010E1E"/>
          </a:solidFill>
          <a:latin typeface="Gadugi" panose="020B0502040204020203" pitchFamily="34" charset="0"/>
          <a:ea typeface="Gadugi" panose="020B0502040204020203" pitchFamily="34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010E1E"/>
          </a:solidFill>
          <a:latin typeface="Gadugi" panose="020B0502040204020203" pitchFamily="34" charset="0"/>
          <a:ea typeface="Gadugi" panose="020B0502040204020203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05B91DB0-3A43-0474-0202-02D1D74A89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93E3DED-2104-A984-53B8-64699DCEF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7A6EF2-53D9-40C8-225C-FDC3BEFBE06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56CC66-D572-BB51-AFDC-F2A7CDA9F41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792298A-3FE9-25CA-5C5C-4C3A0E12D8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C35916B-4FD4-52C7-EDBD-7FF0FC5CAF3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49B73D6-F34E-C59C-14E1-FE7F485E98A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80BBAF4-4B1D-3755-13F0-E0F31CE9ECC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93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4DF4FB63-C32D-5D8D-EF92-53D5FB62F9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042606B-0CD6-DBBA-0CE9-069FB9BD8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11041D-0455-7BA3-E234-A2B530941B0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8936E2-48DB-85F6-A660-0A752F22988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CB736B3-BB58-2101-8C4A-D7576DAE68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2E545AD-C5E9-CA64-D659-91FEF7A094D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9204C05-169A-62B3-82DB-AF7D46239D3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9A54007-ECEA-B09C-7D62-1A0C67EE6F1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A80C964-C201-0F96-4192-CC0567AC9F5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3C05102-1D47-0DAE-9FEB-C6D7F3E74AF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08A1AC1-D4A2-3EBC-2063-3110F8B625B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380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52D7EC4C-A629-56E4-19C3-F8A091C686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00A0079-28C5-2E97-3221-7AB73EA7A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4CD433-D275-B1E8-E7E4-3553736090A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A307AC-0B48-3D66-AC19-FAF362CA69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737A12E-BA2A-1D88-BE0A-317092A9156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8BE4793-2965-D796-BF7E-6CB24D565D2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A6D4AE2-D42F-9009-908F-3629761759B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96AA8DB-50CD-D536-0C55-526C88A5655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331D299-E49E-0AFD-4648-006B9DB281A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8CDE240-5483-A0F8-C251-4A99A6A4152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09DE825-F6F5-5372-10E6-32DDCD1570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39169AB-2E7F-8109-8724-84ABDE9FAFA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2C24C77-8F26-86B9-D174-B22EF46F0D0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CFA5CBB6-A7FD-6077-51BD-BE938C938AD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291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47F88-DBC5-FE40-8E3B-E1EE5E8A1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3F1E25-2417-7592-40AA-06B47804F6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603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8C07A-BDF2-BDF7-64DC-C08A49894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A5C6C-ED30-45A3-33AE-DE35BFB5C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81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E4D59-D9F5-B149-CF82-E12994336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38C2E-9130-8927-FA76-08AD035968E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E4CD4E-8A65-1043-26C7-58CE2249CB4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49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A6741-146C-7F66-60F3-8F54308FB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9A9072-CC81-AA8E-9716-B9B1322762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79B718-C9E8-B586-2752-41B43456B4E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1C3446-695A-42F7-1F8A-2804E13E6F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8B13B-EC29-C10F-73A5-DFF4350871A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396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7E439-8AFA-046F-87E8-6F20186F8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FBE78-711E-D652-AEDA-CA323F5FE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A1C592-47D5-6686-60AB-59918D0F5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556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AD44A-3090-765A-F447-EA14782AF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5CBF25-9DAD-2D84-5206-ED90A445E56C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1E3D18-8AD3-82CD-6E5B-3D5A7CEB01D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69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5-6_Speakers_Feb2022Conference_SlideDeck" id="{263FD51C-E3D6-4B48-9FBE-FB68F235EC1E}" vid="{F9A8D374-8C9A-A74F-A188-4E45800D38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11058c-da28-40f5-90bc-130526e22eed" xsi:nil="true"/>
    <lcf76f155ced4ddcb4097134ff3c332f xmlns="90a8c015-2f09-49ed-b06e-5f6f51a891f2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BFA43103F81443A0673C3423384102" ma:contentTypeVersion="18" ma:contentTypeDescription="Create a new document." ma:contentTypeScope="" ma:versionID="ff91d57fbf0f8879837a92e9ad1c1ec6">
  <xsd:schema xmlns:xsd="http://www.w3.org/2001/XMLSchema" xmlns:xs="http://www.w3.org/2001/XMLSchema" xmlns:p="http://schemas.microsoft.com/office/2006/metadata/properties" xmlns:ns2="90a8c015-2f09-49ed-b06e-5f6f51a891f2" xmlns:ns3="6611058c-da28-40f5-90bc-130526e22eed" targetNamespace="http://schemas.microsoft.com/office/2006/metadata/properties" ma:root="true" ma:fieldsID="901aaa166aa6db0e5a6c3de8243b6f3b" ns2:_="" ns3:_="">
    <xsd:import namespace="90a8c015-2f09-49ed-b06e-5f6f51a891f2"/>
    <xsd:import namespace="6611058c-da28-40f5-90bc-130526e22e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a8c015-2f09-49ed-b06e-5f6f51a891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f4dcd25-0139-4b54-b733-55af02a63c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11058c-da28-40f5-90bc-130526e22ee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c45da79-c6ec-4d66-8856-1debfaac1107}" ma:internalName="TaxCatchAll" ma:showField="CatchAllData" ma:web="6611058c-da28-40f5-90bc-130526e22ee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21D0AA-AAFA-4001-ABFB-22B055E8EE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EB9175A-5BFE-4B45-8BDE-CDBE58F4EBE2}">
  <ds:schemaRefs>
    <ds:schemaRef ds:uri="90a8c015-2f09-49ed-b06e-5f6f51a891f2"/>
    <ds:schemaRef ds:uri="http://schemas.microsoft.com/office/2006/metadata/properties"/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6611058c-da28-40f5-90bc-130526e22eed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F330BDD-626C-4892-8F49-8ACD39DAD2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a8c015-2f09-49ed-b06e-5f6f51a891f2"/>
    <ds:schemaRef ds:uri="6611058c-da28-40f5-90bc-130526e22e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Arial</vt:lpstr>
      <vt:lpstr>Calibri</vt:lpstr>
      <vt:lpstr>Gadugi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Anderson</dc:creator>
  <cp:lastModifiedBy>Kevin Anderson</cp:lastModifiedBy>
  <cp:revision>7</cp:revision>
  <dcterms:created xsi:type="dcterms:W3CDTF">2022-05-27T19:40:53Z</dcterms:created>
  <dcterms:modified xsi:type="dcterms:W3CDTF">2025-04-10T17:54:32Z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0x010100CCBFA43103F81443A0673C3423384102</vt:lpwstr>
  </property>
  <property fmtid="{D5CDD505-2E9C-101B-9397-08002B2CF9AE}" pid="3" name="MediaServiceImageTags">
    <vt:lpwstr/>
  </property>
</Properties>
</file>