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96" r:id="rId2"/>
    <p:sldMasterId id="2147483708" r:id="rId3"/>
    <p:sldMasterId id="2147483732" r:id="rId4"/>
    <p:sldMasterId id="2147483744" r:id="rId5"/>
    <p:sldMasterId id="2147483756" r:id="rId6"/>
    <p:sldMasterId id="2147483768" r:id="rId7"/>
    <p:sldMasterId id="2147483780" r:id="rId8"/>
    <p:sldMasterId id="2147483792" r:id="rId9"/>
    <p:sldMasterId id="2147483804" r:id="rId10"/>
    <p:sldMasterId id="2147483816" r:id="rId11"/>
    <p:sldMasterId id="2147483828" r:id="rId12"/>
  </p:sldMasterIdLst>
  <p:notesMasterIdLst>
    <p:notesMasterId r:id="rId19"/>
  </p:notesMasterIdLst>
  <p:handoutMasterIdLst>
    <p:handoutMasterId r:id="rId20"/>
  </p:handoutMasterIdLst>
  <p:sldIdLst>
    <p:sldId id="345" r:id="rId13"/>
    <p:sldId id="532" r:id="rId14"/>
    <p:sldId id="533" r:id="rId15"/>
    <p:sldId id="531" r:id="rId16"/>
    <p:sldId id="486" r:id="rId17"/>
    <p:sldId id="53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ynthia Nagendra" initials="" lastIdx="8" clrIdx="0"/>
  <p:cmAuthor id="1" name="Anna Blasco" initials="AB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F3A"/>
    <a:srgbClr val="A8623D"/>
    <a:srgbClr val="AC9D3E"/>
    <a:srgbClr val="4B9C36"/>
    <a:srgbClr val="72A288"/>
    <a:srgbClr val="00A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064" autoAdjust="0"/>
    <p:restoredTop sz="86802" autoAdjust="0"/>
  </p:normalViewPr>
  <p:slideViewPr>
    <p:cSldViewPr snapToGrid="0" snapToObjects="1">
      <p:cViewPr varScale="1">
        <p:scale>
          <a:sx n="81" d="100"/>
          <a:sy n="81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415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20DF7-0809-AF4C-A400-20876E26AF37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0A132-6B91-A24D-80B0-0D4ADEBE28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639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F68E9-6F2D-426B-81F3-9576C4BE1E23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519AC-AB1F-4BDD-897F-F2AFC11D57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7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519AC-AB1F-4BDD-897F-F2AFC11D57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36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519AC-AB1F-4BDD-897F-F2AFC11D57E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36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519AC-AB1F-4BDD-897F-F2AFC11D57E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01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Small Group Activity:  Thre</a:t>
            </a:r>
            <a:r>
              <a:rPr lang="en-US" baseline="0" dirty="0" smtClean="0"/>
              <a:t>e groups with one team member from shelter in a group.  Each group will identify 3-4 specific benchmarks like: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Increase exits to PH by 25% over the next 3 months</a:t>
            </a:r>
          </a:p>
          <a:p>
            <a:r>
              <a:rPr lang="en-US" baseline="0" dirty="0" smtClean="0"/>
              <a:t>Decrease all average LOS to 60 days</a:t>
            </a:r>
          </a:p>
          <a:p>
            <a:r>
              <a:rPr lang="en-US" baseline="0" dirty="0" smtClean="0"/>
              <a:t>Add housing locator activities to job descriptions by……</a:t>
            </a:r>
          </a:p>
          <a:p>
            <a:r>
              <a:rPr lang="en-US" baseline="0" dirty="0" smtClean="0"/>
              <a:t>Train all staff and board on best practices by 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519AC-AB1F-4BDD-897F-F2AFC11D57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74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519AC-AB1F-4BDD-897F-F2AFC11D57E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0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0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1143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69778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20685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88020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3689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62927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0515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08381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96786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05601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91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918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7741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94524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119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53709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1990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2741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7765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5190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7781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2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228521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9346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9101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3024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549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9717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7926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51227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5906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2294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39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857253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8679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2866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356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5861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7280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6934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4369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518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316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8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8620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8224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8272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7026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14871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269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58207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24730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144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278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34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2770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75835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11072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86174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65458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71500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11326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1903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93253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5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76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94062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80373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0920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19885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03492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75944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3062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9626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47150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479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17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86605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03729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25267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68225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89861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77999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5991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603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1664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5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0369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219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9588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3674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6759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5335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4291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7666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071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9319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93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42295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1743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55739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176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6929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9251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3521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97082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28373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1935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7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64853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82398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5299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42322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150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32348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8380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1220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96814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6527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64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2550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30307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9977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418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12368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1445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2927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604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92415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97498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5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43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6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427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46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428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651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39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8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05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94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06865"/>
          </a:xfrm>
        </p:spPr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4400" dirty="0" smtClean="0">
                <a:latin typeface="+mj-lt"/>
              </a:rPr>
              <a:t>What is a Learning Collaborative</a:t>
            </a:r>
            <a:r>
              <a:rPr lang="en-US" sz="4400" dirty="0" smtClean="0">
                <a:latin typeface="+mj-lt"/>
              </a:rPr>
              <a:t>?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02676" y="2270235"/>
            <a:ext cx="7350369" cy="3603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opportunity for organizations to make changes in the way they operate, while being supported by </a:t>
            </a:r>
            <a:r>
              <a:rPr lang="en-US" dirty="0" smtClean="0"/>
              <a:t>peers </a:t>
            </a:r>
            <a:r>
              <a:rPr lang="en-US" dirty="0"/>
              <a:t>and </a:t>
            </a:r>
            <a:r>
              <a:rPr lang="en-US" dirty="0" smtClean="0"/>
              <a:t>experts.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24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06865"/>
          </a:xfrm>
        </p:spPr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4400" dirty="0" smtClean="0">
                <a:latin typeface="+mj-lt"/>
              </a:rPr>
              <a:t>Setting SMART Goals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02676" y="1547446"/>
            <a:ext cx="7350369" cy="4325817"/>
          </a:xfrm>
        </p:spPr>
        <p:txBody>
          <a:bodyPr>
            <a:normAutofit/>
          </a:bodyPr>
          <a:lstStyle/>
          <a:p>
            <a:r>
              <a:rPr lang="en-US" dirty="0" smtClean="0"/>
              <a:t>Specific</a:t>
            </a:r>
          </a:p>
          <a:p>
            <a:r>
              <a:rPr lang="en-US" dirty="0" smtClean="0"/>
              <a:t>Measureable</a:t>
            </a:r>
          </a:p>
          <a:p>
            <a:r>
              <a:rPr lang="en-US" dirty="0" smtClean="0"/>
              <a:t>Attainable</a:t>
            </a:r>
          </a:p>
          <a:p>
            <a:r>
              <a:rPr lang="en-US" dirty="0" smtClean="0"/>
              <a:t>Relevant</a:t>
            </a:r>
          </a:p>
          <a:p>
            <a:r>
              <a:rPr lang="en-US" dirty="0" smtClean="0"/>
              <a:t>Time limited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15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these goals SMART?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SMART Goals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Increase exits to </a:t>
            </a:r>
            <a:r>
              <a:rPr lang="en-US" dirty="0" smtClean="0"/>
              <a:t>permanent housing </a:t>
            </a:r>
            <a:r>
              <a:rPr lang="en-US" dirty="0"/>
              <a:t>by </a:t>
            </a:r>
            <a:r>
              <a:rPr lang="en-US" dirty="0" smtClean="0"/>
              <a:t>25</a:t>
            </a:r>
            <a:r>
              <a:rPr lang="en-US" dirty="0"/>
              <a:t> </a:t>
            </a:r>
            <a:r>
              <a:rPr lang="en-US" dirty="0" smtClean="0"/>
              <a:t>percent </a:t>
            </a:r>
            <a:r>
              <a:rPr lang="en-US" dirty="0"/>
              <a:t>over the next 3 months</a:t>
            </a:r>
          </a:p>
          <a:p>
            <a:r>
              <a:rPr lang="en-US" dirty="0"/>
              <a:t>Decrease all average </a:t>
            </a:r>
            <a:r>
              <a:rPr lang="en-US" dirty="0" smtClean="0"/>
              <a:t>length of stay in homelessness </a:t>
            </a:r>
            <a:r>
              <a:rPr lang="en-US" dirty="0"/>
              <a:t>to 60 days</a:t>
            </a:r>
          </a:p>
          <a:p>
            <a:r>
              <a:rPr lang="en-US" dirty="0"/>
              <a:t>Add housing locator activities to job descriptions </a:t>
            </a:r>
            <a:r>
              <a:rPr lang="en-US" dirty="0" smtClean="0"/>
              <a:t>by next month</a:t>
            </a:r>
          </a:p>
          <a:p>
            <a:r>
              <a:rPr lang="en-US" dirty="0" smtClean="0"/>
              <a:t>Train </a:t>
            </a:r>
            <a:r>
              <a:rPr lang="en-US" dirty="0"/>
              <a:t>all staff and board on best practices by </a:t>
            </a:r>
            <a:r>
              <a:rPr lang="en-US" dirty="0" smtClean="0"/>
              <a:t>next month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Not so Smart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House more families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House more families more quickly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Review job descriptions</a:t>
            </a:r>
          </a:p>
          <a:p>
            <a:endParaRPr lang="en-US" dirty="0"/>
          </a:p>
          <a:p>
            <a:r>
              <a:rPr lang="en-US" dirty="0" smtClean="0"/>
              <a:t>Education staff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1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5068" y="226972"/>
            <a:ext cx="8229600" cy="1143000"/>
          </a:xfrm>
        </p:spPr>
        <p:txBody>
          <a:bodyPr>
            <a:noAutofit/>
          </a:bodyPr>
          <a:lstStyle/>
          <a:p>
            <a:r>
              <a:rPr lang="en-US" dirty="0"/>
              <a:t>Setting </a:t>
            </a:r>
            <a:r>
              <a:rPr lang="en-US" dirty="0" smtClean="0"/>
              <a:t>Learning </a:t>
            </a:r>
            <a:r>
              <a:rPr lang="en-US" dirty="0"/>
              <a:t>Collaborative</a:t>
            </a:r>
            <a:br>
              <a:rPr lang="en-US" dirty="0"/>
            </a:br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657921"/>
            <a:ext cx="7280031" cy="4391187"/>
          </a:xfrm>
        </p:spPr>
        <p:txBody>
          <a:bodyPr>
            <a:normAutofit/>
          </a:bodyPr>
          <a:lstStyle/>
          <a:p>
            <a:r>
              <a:rPr lang="en-US" dirty="0"/>
              <a:t>Increase exits to permanent housing</a:t>
            </a:r>
          </a:p>
          <a:p>
            <a:r>
              <a:rPr lang="en-US" dirty="0"/>
              <a:t>Decrease length of time homeless</a:t>
            </a:r>
          </a:p>
          <a:p>
            <a:r>
              <a:rPr lang="en-US" dirty="0"/>
              <a:t>Use resources efficiently</a:t>
            </a:r>
          </a:p>
          <a:p>
            <a:r>
              <a:rPr lang="en-US" dirty="0"/>
              <a:t>Reduce barriers to housing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00330"/>
            <a:ext cx="8407400" cy="444323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benchmarks </a:t>
            </a:r>
            <a:r>
              <a:rPr lang="en-US" dirty="0"/>
              <a:t>should our Learning Collaborative set </a:t>
            </a:r>
            <a:r>
              <a:rPr lang="en-US" dirty="0" smtClean="0"/>
              <a:t>to </a:t>
            </a:r>
            <a:r>
              <a:rPr lang="en-US" dirty="0"/>
              <a:t>reach our goal of </a:t>
            </a:r>
            <a:r>
              <a:rPr lang="en-US" dirty="0" smtClean="0"/>
              <a:t>quickly re-housing individuals and families experiencing homelessness, regardless of their barriers to housing. 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45068" y="226972"/>
            <a:ext cx="8229600" cy="1143000"/>
          </a:xfrm>
        </p:spPr>
        <p:txBody>
          <a:bodyPr>
            <a:noAutofit/>
          </a:bodyPr>
          <a:lstStyle/>
          <a:p>
            <a:r>
              <a:rPr lang="en-US" dirty="0"/>
              <a:t>Establish Learning Collaborative Benchmarks </a:t>
            </a:r>
          </a:p>
        </p:txBody>
      </p:sp>
    </p:spTree>
    <p:extLst>
      <p:ext uri="{BB962C8B-B14F-4D97-AF65-F5344CB8AC3E}">
        <p14:creationId xmlns:p14="http://schemas.microsoft.com/office/powerpoint/2010/main" val="292736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5068" y="226972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Final Learning </a:t>
            </a:r>
            <a:r>
              <a:rPr lang="en-US" dirty="0"/>
              <a:t>Collaborative</a:t>
            </a:r>
            <a:br>
              <a:rPr lang="en-US" dirty="0"/>
            </a:br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657921"/>
            <a:ext cx="7280031" cy="4391187"/>
          </a:xfrm>
        </p:spPr>
        <p:txBody>
          <a:bodyPr>
            <a:normAutofit/>
          </a:bodyPr>
          <a:lstStyle/>
          <a:p>
            <a:r>
              <a:rPr lang="en-US" dirty="0"/>
              <a:t>Increase exits to permanent </a:t>
            </a:r>
            <a:r>
              <a:rPr lang="en-US" dirty="0" smtClean="0"/>
              <a:t>housing by…</a:t>
            </a:r>
          </a:p>
          <a:p>
            <a:r>
              <a:rPr lang="en-US" dirty="0" smtClean="0"/>
              <a:t>Decrease </a:t>
            </a:r>
            <a:r>
              <a:rPr lang="en-US" dirty="0"/>
              <a:t>length of time </a:t>
            </a:r>
            <a:r>
              <a:rPr lang="en-US" dirty="0" smtClean="0"/>
              <a:t>homeless by…</a:t>
            </a:r>
            <a:endParaRPr lang="en-US" dirty="0"/>
          </a:p>
          <a:p>
            <a:r>
              <a:rPr lang="en-US" dirty="0"/>
              <a:t>Use resources </a:t>
            </a:r>
            <a:r>
              <a:rPr lang="en-US" dirty="0" smtClean="0"/>
              <a:t>efficiently </a:t>
            </a:r>
            <a:r>
              <a:rPr lang="en-US" dirty="0"/>
              <a:t>by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Reduce barriers to </a:t>
            </a:r>
            <a:r>
              <a:rPr lang="en-US" dirty="0" smtClean="0"/>
              <a:t>housing by</a:t>
            </a:r>
            <a:r>
              <a:rPr lang="en-US" dirty="0"/>
              <a:t>…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4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1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3723</TotalTime>
  <Words>251</Words>
  <Application>Microsoft Office PowerPoint</Application>
  <PresentationFormat>On-screen Show (4:3)</PresentationFormat>
  <Paragraphs>47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1_Custom Design</vt:lpstr>
      <vt:lpstr>9_Custom Design</vt:lpstr>
      <vt:lpstr>10_Custom Design</vt:lpstr>
      <vt:lpstr>2_Custom Design</vt:lpstr>
      <vt:lpstr>3_Custom Design</vt:lpstr>
      <vt:lpstr>4_Custom Design</vt:lpstr>
      <vt:lpstr>5_Custom Design</vt:lpstr>
      <vt:lpstr>11_Custom Design</vt:lpstr>
      <vt:lpstr>6_Custom Design</vt:lpstr>
      <vt:lpstr>7_Custom Design</vt:lpstr>
      <vt:lpstr>8_Custom Design</vt:lpstr>
      <vt:lpstr>12_Custom Design</vt:lpstr>
      <vt:lpstr>What is a Learning Collaborative?</vt:lpstr>
      <vt:lpstr>Setting SMART Goals</vt:lpstr>
      <vt:lpstr>Are these goals SMART?</vt:lpstr>
      <vt:lpstr>Setting Learning Collaborative Benchmarks</vt:lpstr>
      <vt:lpstr>Establish Learning Collaborative Benchmarks </vt:lpstr>
      <vt:lpstr>Final Learning Collaborative Benchmarks</vt:lpstr>
    </vt:vector>
  </TitlesOfParts>
  <Company>The Infantree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Moshier McDivitt</dc:creator>
  <cp:lastModifiedBy>Anna Blasco</cp:lastModifiedBy>
  <cp:revision>160</cp:revision>
  <dcterms:created xsi:type="dcterms:W3CDTF">2015-04-10T14:02:00Z</dcterms:created>
  <dcterms:modified xsi:type="dcterms:W3CDTF">2017-02-03T21:11:45Z</dcterms:modified>
</cp:coreProperties>
</file>