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96" r:id="rId2"/>
    <p:sldMasterId id="2147483708" r:id="rId3"/>
    <p:sldMasterId id="2147483732" r:id="rId4"/>
    <p:sldMasterId id="2147483744" r:id="rId5"/>
    <p:sldMasterId id="2147483756" r:id="rId6"/>
    <p:sldMasterId id="2147483768" r:id="rId7"/>
    <p:sldMasterId id="2147483780" r:id="rId8"/>
    <p:sldMasterId id="2147483792" r:id="rId9"/>
    <p:sldMasterId id="2147483804" r:id="rId10"/>
    <p:sldMasterId id="2147483816" r:id="rId11"/>
    <p:sldMasterId id="2147483828" r:id="rId12"/>
  </p:sldMasterIdLst>
  <p:notesMasterIdLst>
    <p:notesMasterId r:id="rId15"/>
  </p:notesMasterIdLst>
  <p:handoutMasterIdLst>
    <p:handoutMasterId r:id="rId16"/>
  </p:handoutMasterIdLst>
  <p:sldIdLst>
    <p:sldId id="257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ynthia Nagendra" initials="" lastIdx="8" clrIdx="0"/>
  <p:cmAuthor id="1" name="Anna Blasco" initials="AB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F3A"/>
    <a:srgbClr val="A8623D"/>
    <a:srgbClr val="AC9D3E"/>
    <a:srgbClr val="4B9C36"/>
    <a:srgbClr val="72A288"/>
    <a:srgbClr val="00A6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064" autoAdjust="0"/>
    <p:restoredTop sz="86802" autoAdjust="0"/>
  </p:normalViewPr>
  <p:slideViewPr>
    <p:cSldViewPr snapToGrid="0" snapToObjects="1">
      <p:cViewPr varScale="1">
        <p:scale>
          <a:sx n="81" d="100"/>
          <a:sy n="81" d="100"/>
        </p:scale>
        <p:origin x="-15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15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20DF7-0809-AF4C-A400-20876E26AF37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0A132-6B91-A24D-80B0-0D4ADEBE28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639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F68E9-6F2D-426B-81F3-9576C4BE1E23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519AC-AB1F-4BDD-897F-F2AFC11D57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576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50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1143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69778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20685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88020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03689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62927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0515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08381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6786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05601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916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6918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47741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94524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51194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53709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19907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02741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77655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5190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77814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27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2285215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93467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691015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43024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75493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197170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17926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512270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159067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2294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239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8572533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98679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628660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356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5861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7280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6934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43693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5181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316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82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86203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8224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82720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70268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14871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2696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58207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24730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71446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278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934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2770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75835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11072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86174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65458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71500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11326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01903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93253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255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7686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94062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80373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10920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198858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03492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759448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3062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96260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471505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4797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174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866055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037298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252672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682259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89861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779991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5991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56035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1664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25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90369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42198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95886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36742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67590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35335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42915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17666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80711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69319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93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42295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21743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55739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91764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26929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29251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53521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97082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28373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21935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472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64853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82398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5299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42322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21504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32348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68380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12200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96814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6527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641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72550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30307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59977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04181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2368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81445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2927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46043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92415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97498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0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39AE5-09EA-3542-AB0D-CA0BF76C733A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5C9C-FF98-F643-A5D8-9E1124FEA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25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43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86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427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466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428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651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395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387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05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949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Rapid Re-Housing Challenge Team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What?</a:t>
            </a:r>
          </a:p>
          <a:p>
            <a:r>
              <a:rPr lang="en-US" dirty="0" smtClean="0"/>
              <a:t>What </a:t>
            </a:r>
            <a:r>
              <a:rPr lang="en-US" dirty="0"/>
              <a:t>actual steps will we take over the next 100 days?</a:t>
            </a:r>
          </a:p>
          <a:p>
            <a:r>
              <a:rPr lang="en-US" dirty="0" smtClean="0"/>
              <a:t>How </a:t>
            </a:r>
            <a:r>
              <a:rPr lang="en-US" dirty="0"/>
              <a:t>will we market the challenge both Internally </a:t>
            </a:r>
            <a:r>
              <a:rPr lang="en-US" dirty="0" smtClean="0"/>
              <a:t>and externally?</a:t>
            </a:r>
          </a:p>
          <a:p>
            <a:pPr marL="0" indent="0">
              <a:buNone/>
            </a:pPr>
            <a:r>
              <a:rPr lang="en-US" dirty="0" smtClean="0"/>
              <a:t>Who</a:t>
            </a:r>
            <a:r>
              <a:rPr lang="en-US" dirty="0"/>
              <a:t>?</a:t>
            </a:r>
          </a:p>
          <a:p>
            <a:r>
              <a:rPr lang="en-US" dirty="0" smtClean="0"/>
              <a:t>Who </a:t>
            </a:r>
            <a:r>
              <a:rPr lang="en-US" dirty="0"/>
              <a:t>do we need to engage to make it happen?</a:t>
            </a:r>
          </a:p>
          <a:p>
            <a:r>
              <a:rPr lang="en-US" dirty="0" smtClean="0"/>
              <a:t>What </a:t>
            </a:r>
            <a:r>
              <a:rPr lang="en-US" dirty="0"/>
              <a:t>critical persons can assist us to reach/exceed our goal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How</a:t>
            </a:r>
            <a:r>
              <a:rPr lang="en-US" dirty="0"/>
              <a:t>?</a:t>
            </a:r>
          </a:p>
          <a:p>
            <a:r>
              <a:rPr lang="en-US" dirty="0" smtClean="0"/>
              <a:t>How </a:t>
            </a:r>
            <a:r>
              <a:rPr lang="en-US" dirty="0"/>
              <a:t>will we make this happen?</a:t>
            </a:r>
          </a:p>
          <a:p>
            <a:r>
              <a:rPr lang="en-US" dirty="0" smtClean="0"/>
              <a:t>What </a:t>
            </a:r>
            <a:r>
              <a:rPr lang="en-US" dirty="0"/>
              <a:t>is going to be different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927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Rapid Re-Housing Challenge Team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Developing Your </a:t>
            </a:r>
            <a:r>
              <a:rPr lang="en-US" dirty="0" smtClean="0"/>
              <a:t>Plan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Build momentum</a:t>
            </a:r>
          </a:p>
          <a:p>
            <a:pPr lvl="1"/>
            <a:r>
              <a:rPr lang="en-US" dirty="0" smtClean="0"/>
              <a:t>Messaging</a:t>
            </a:r>
          </a:p>
          <a:p>
            <a:pPr lvl="1"/>
            <a:r>
              <a:rPr lang="en-US" dirty="0" smtClean="0"/>
              <a:t>Engage </a:t>
            </a:r>
            <a:r>
              <a:rPr lang="en-US" dirty="0"/>
              <a:t>other providers</a:t>
            </a:r>
          </a:p>
          <a:p>
            <a:r>
              <a:rPr lang="en-US" dirty="0" smtClean="0"/>
              <a:t>Publicize</a:t>
            </a:r>
          </a:p>
          <a:p>
            <a:pPr lvl="1"/>
            <a:r>
              <a:rPr lang="en-US" dirty="0" smtClean="0"/>
              <a:t>Landlord engagement</a:t>
            </a:r>
          </a:p>
          <a:p>
            <a:pPr lvl="1"/>
            <a:r>
              <a:rPr lang="en-US" dirty="0" smtClean="0"/>
              <a:t>Funding opportunities</a:t>
            </a:r>
          </a:p>
          <a:p>
            <a:pPr lvl="1"/>
            <a:r>
              <a:rPr lang="en-US" dirty="0" smtClean="0"/>
              <a:t>Build </a:t>
            </a:r>
            <a:r>
              <a:rPr lang="en-US" dirty="0"/>
              <a:t>local support for rapid re-housing</a:t>
            </a:r>
          </a:p>
          <a:p>
            <a:r>
              <a:rPr lang="en-US" dirty="0" smtClean="0"/>
              <a:t>Sustain</a:t>
            </a:r>
            <a:endParaRPr lang="en-US" dirty="0"/>
          </a:p>
          <a:p>
            <a:pPr lvl="1"/>
            <a:r>
              <a:rPr lang="en-US" dirty="0" smtClean="0"/>
              <a:t>Form </a:t>
            </a:r>
            <a:r>
              <a:rPr lang="en-US" dirty="0"/>
              <a:t>a local </a:t>
            </a:r>
            <a:r>
              <a:rPr lang="en-US" dirty="0" smtClean="0"/>
              <a:t>rapid re-housing committee</a:t>
            </a:r>
            <a:endParaRPr lang="en-US" dirty="0"/>
          </a:p>
          <a:p>
            <a:pPr lvl="1"/>
            <a:r>
              <a:rPr lang="en-US" dirty="0" smtClean="0"/>
              <a:t>Leverage </a:t>
            </a:r>
            <a:r>
              <a:rPr lang="en-US" dirty="0"/>
              <a:t>funding</a:t>
            </a:r>
          </a:p>
          <a:p>
            <a:pPr lvl="1"/>
            <a:r>
              <a:rPr lang="en-US" dirty="0" smtClean="0"/>
              <a:t>Engage </a:t>
            </a:r>
            <a:r>
              <a:rPr lang="en-US" dirty="0"/>
              <a:t>the CoC to make </a:t>
            </a:r>
            <a:r>
              <a:rPr lang="en-US" dirty="0" smtClean="0"/>
              <a:t>rapid re-housing a </a:t>
            </a:r>
            <a:r>
              <a:rPr lang="en-US" dirty="0"/>
              <a:t>priority for your system</a:t>
            </a:r>
          </a:p>
        </p:txBody>
      </p:sp>
    </p:spTree>
    <p:extLst>
      <p:ext uri="{BB962C8B-B14F-4D97-AF65-F5344CB8AC3E}">
        <p14:creationId xmlns:p14="http://schemas.microsoft.com/office/powerpoint/2010/main" val="27594084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8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1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0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1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3726</TotalTime>
  <Words>116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12</vt:i4>
      </vt:variant>
      <vt:variant>
        <vt:lpstr>Slide Titles</vt:lpstr>
      </vt:variant>
      <vt:variant>
        <vt:i4>2</vt:i4>
      </vt:variant>
    </vt:vector>
  </HeadingPairs>
  <TitlesOfParts>
    <vt:vector size="14" baseType="lpstr">
      <vt:lpstr>1_Custom Design</vt:lpstr>
      <vt:lpstr>9_Custom Design</vt:lpstr>
      <vt:lpstr>10_Custom Design</vt:lpstr>
      <vt:lpstr>2_Custom Design</vt:lpstr>
      <vt:lpstr>3_Custom Design</vt:lpstr>
      <vt:lpstr>4_Custom Design</vt:lpstr>
      <vt:lpstr>5_Custom Design</vt:lpstr>
      <vt:lpstr>11_Custom Design</vt:lpstr>
      <vt:lpstr>6_Custom Design</vt:lpstr>
      <vt:lpstr>7_Custom Design</vt:lpstr>
      <vt:lpstr>8_Custom Design</vt:lpstr>
      <vt:lpstr>12_Custom Design</vt:lpstr>
      <vt:lpstr>Rapid Re-Housing Challenge Team Planning</vt:lpstr>
      <vt:lpstr>Rapid Re-Housing Challenge Team Planning</vt:lpstr>
    </vt:vector>
  </TitlesOfParts>
  <Company>The Infantree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 Moshier McDivitt</dc:creator>
  <cp:lastModifiedBy>Anna Blasco</cp:lastModifiedBy>
  <cp:revision>162</cp:revision>
  <dcterms:created xsi:type="dcterms:W3CDTF">2015-04-10T14:02:00Z</dcterms:created>
  <dcterms:modified xsi:type="dcterms:W3CDTF">2017-02-14T20:22:51Z</dcterms:modified>
</cp:coreProperties>
</file>