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63" r:id="rId3"/>
    <p:sldId id="262" r:id="rId4"/>
  </p:sldIdLst>
  <p:sldSz cx="10058400" cy="77724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70" d="100"/>
          <a:sy n="70" d="100"/>
        </p:scale>
        <p:origin x="-1008" y="-30"/>
      </p:cViewPr>
      <p:guideLst>
        <p:guide orient="horz" pos="2448"/>
        <p:guide pos="3168"/>
      </p:guideLst>
    </p:cSldViewPr>
  </p:slideViewPr>
  <p:notesTextViewPr>
    <p:cViewPr>
      <p:scale>
        <a:sx n="3" d="2"/>
        <a:sy n="3" d="2"/>
      </p:scale>
      <p:origin x="0" y="0"/>
    </p:cViewPr>
  </p:notesTextViewPr>
  <p:notesViewPr>
    <p:cSldViewPr snapToGrid="0">
      <p:cViewPr varScale="1">
        <p:scale>
          <a:sx n="95" d="100"/>
          <a:sy n="95" d="100"/>
        </p:scale>
        <p:origin x="358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38D6FE3C-34D8-4B4B-9273-D907B0A3B964}" type="datetimeFigureOut">
              <a:rPr lang="en-US"/>
              <a:t>7/16/2018</a:t>
            </a:fld>
            <a:endParaRPr/>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1D0FF5F4-5691-49AF-9E16-FB22826F7264}" type="datetimeFigureOut">
              <a:rPr lang="en-US"/>
              <a:t>7/16/2018</a:t>
            </a:fld>
            <a:endParaRPr/>
          </a:p>
        </p:txBody>
      </p:sp>
      <p:sp>
        <p:nvSpPr>
          <p:cNvPr id="4" name="Slide Image Placeholder 3"/>
          <p:cNvSpPr>
            <a:spLocks noGrp="1" noRot="1" noChangeAspect="1"/>
          </p:cNvSpPr>
          <p:nvPr>
            <p:ph type="sldImg" idx="2"/>
          </p:nvPr>
        </p:nvSpPr>
        <p:spPr>
          <a:xfrm>
            <a:off x="1457325" y="1154113"/>
            <a:ext cx="4035425" cy="3117850"/>
          </a:xfrm>
          <a:prstGeom prst="rect">
            <a:avLst/>
          </a:prstGeom>
          <a:noFill/>
          <a:ln w="12700">
            <a:solidFill>
              <a:prstClr val="black"/>
            </a:solidFill>
          </a:ln>
        </p:spPr>
        <p:txBody>
          <a:bodyPr vert="horz" lIns="92492" tIns="46246" rIns="92492" bIns="46246" rtlCol="0" anchor="ctr"/>
          <a:lstStyle/>
          <a:p>
            <a:endParaRPr/>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9" name="Rectangle 38"/>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237744" y="3125662"/>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userDrawn="1"/>
        </p:nvSpPr>
        <p:spPr>
          <a:xfrm>
            <a:off x="237744" y="3305960"/>
            <a:ext cx="2816352" cy="3933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3575303"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userDrawn="1"/>
        </p:nvSpPr>
        <p:spPr>
          <a:xfrm>
            <a:off x="357530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userDrawn="1"/>
        </p:nvSpPr>
        <p:spPr>
          <a:xfrm>
            <a:off x="695947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21"/>
          <p:cNvSpPr>
            <a:spLocks noGrp="1"/>
          </p:cNvSpPr>
          <p:nvPr>
            <p:ph type="body" sz="quarter" idx="19" hasCustomPrompt="1"/>
          </p:nvPr>
        </p:nvSpPr>
        <p:spPr>
          <a:xfrm>
            <a:off x="502920" y="3403600"/>
            <a:ext cx="2286000" cy="3693886"/>
          </a:xfrm>
        </p:spPr>
        <p:txBody>
          <a:bodyPr lIns="0" tIns="0" rIns="0" bIns="0" anchor="t">
            <a:noAutofit/>
          </a:bodyPr>
          <a:lstStyle>
            <a:lvl1pPr marL="0" indent="0" algn="l">
              <a:lnSpc>
                <a:spcPct val="200000"/>
              </a:lnSpc>
              <a:spcBef>
                <a:spcPts val="1200"/>
              </a:spcBef>
              <a:spcAft>
                <a:spcPts val="0"/>
              </a:spcAft>
              <a:buNone/>
              <a:defRPr sz="1200" i="1">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1" name="Text Placeholder 21"/>
          <p:cNvSpPr>
            <a:spLocks noGrp="1"/>
          </p:cNvSpPr>
          <p:nvPr>
            <p:ph type="body" sz="quarter" idx="20" hasCustomPrompt="1"/>
          </p:nvPr>
        </p:nvSpPr>
        <p:spPr>
          <a:xfrm>
            <a:off x="3840479" y="696686"/>
            <a:ext cx="2286000"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33" name="Text Placeholder 21"/>
          <p:cNvSpPr>
            <a:spLocks noGrp="1"/>
          </p:cNvSpPr>
          <p:nvPr>
            <p:ph type="body" sz="quarter" idx="21" hasCustomPrompt="1"/>
          </p:nvPr>
        </p:nvSpPr>
        <p:spPr>
          <a:xfrm>
            <a:off x="7155180" y="1446028"/>
            <a:ext cx="2423160" cy="2308328"/>
          </a:xfrm>
        </p:spPr>
        <p:txBody>
          <a:bodyPr lIns="0" tIns="0" rIns="0" bIns="0" anchor="b">
            <a:noAutofit/>
          </a:bodyPr>
          <a:lstStyle>
            <a:lvl1pPr marL="0" indent="0" algn="l">
              <a:lnSpc>
                <a:spcPct val="90000"/>
              </a:lnSpc>
              <a:spcBef>
                <a:spcPts val="0"/>
              </a:spcBef>
              <a:buNone/>
              <a:defRPr sz="3800" b="1"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34" name="Text Placeholder 21"/>
          <p:cNvSpPr>
            <a:spLocks noGrp="1"/>
          </p:cNvSpPr>
          <p:nvPr>
            <p:ph type="body" sz="quarter" idx="22" hasCustomPrompt="1"/>
          </p:nvPr>
        </p:nvSpPr>
        <p:spPr>
          <a:xfrm>
            <a:off x="7155180" y="3997842"/>
            <a:ext cx="2423160" cy="616688"/>
          </a:xfrm>
        </p:spPr>
        <p:txBody>
          <a:bodyPr lIns="0" tIns="0" rIns="0" bIns="0" anchor="t">
            <a:noAutofit/>
          </a:bodyPr>
          <a:lstStyle>
            <a:lvl1pPr marL="0" indent="0" algn="l">
              <a:lnSpc>
                <a:spcPct val="100000"/>
              </a:lnSpc>
              <a:spcBef>
                <a:spcPts val="0"/>
              </a:spcBef>
              <a:buNone/>
              <a:defRPr sz="18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Click to add text</a:t>
            </a:r>
            <a:endParaRPr dirty="0"/>
          </a:p>
        </p:txBody>
      </p:sp>
      <p:sp>
        <p:nvSpPr>
          <p:cNvPr id="18" name="Rectangle 17"/>
          <p:cNvSpPr/>
          <p:nvPr userDrawn="1"/>
        </p:nvSpPr>
        <p:spPr>
          <a:xfrm>
            <a:off x="442027"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22" name="Rectangle 21"/>
          <p:cNvSpPr/>
          <p:nvPr userDrawn="1"/>
        </p:nvSpPr>
        <p:spPr>
          <a:xfrm>
            <a:off x="7154649" y="3867502"/>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5" name="Picture Placeholder 4"/>
          <p:cNvSpPr>
            <a:spLocks noGrp="1"/>
          </p:cNvSpPr>
          <p:nvPr>
            <p:ph type="pic" sz="quarter" idx="27"/>
          </p:nvPr>
        </p:nvSpPr>
        <p:spPr>
          <a:xfrm>
            <a:off x="237744" y="640080"/>
            <a:ext cx="2816352" cy="2485582"/>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sp>
        <p:nvSpPr>
          <p:cNvPr id="13" name="Text Placeholder 12"/>
          <p:cNvSpPr>
            <a:spLocks noGrp="1"/>
          </p:cNvSpPr>
          <p:nvPr>
            <p:ph type="body" sz="quarter" idx="28" hasCustomPrompt="1"/>
          </p:nvPr>
        </p:nvSpPr>
        <p:spPr>
          <a:xfrm>
            <a:off x="7155180" y="4658107"/>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a:t> </a:t>
            </a:r>
          </a:p>
        </p:txBody>
      </p:sp>
      <p:sp>
        <p:nvSpPr>
          <p:cNvPr id="48" name="Picture Placeholder 4"/>
          <p:cNvSpPr>
            <a:spLocks noGrp="1"/>
          </p:cNvSpPr>
          <p:nvPr>
            <p:ph type="pic" sz="quarter" idx="30"/>
          </p:nvPr>
        </p:nvSpPr>
        <p:spPr>
          <a:xfrm>
            <a:off x="3575303" y="1446028"/>
            <a:ext cx="2816352" cy="4080776"/>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sp>
        <p:nvSpPr>
          <p:cNvPr id="49" name="Rectangle 48"/>
          <p:cNvSpPr/>
          <p:nvPr userDrawn="1"/>
        </p:nvSpPr>
        <p:spPr>
          <a:xfrm>
            <a:off x="357530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Picture Placeholder 4"/>
          <p:cNvSpPr>
            <a:spLocks noGrp="1"/>
          </p:cNvSpPr>
          <p:nvPr>
            <p:ph type="pic" sz="quarter" idx="31"/>
          </p:nvPr>
        </p:nvSpPr>
        <p:spPr>
          <a:xfrm>
            <a:off x="6959473" y="640080"/>
            <a:ext cx="2816352" cy="4886724"/>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sp>
        <p:nvSpPr>
          <p:cNvPr id="52" name="Rectangle 51"/>
          <p:cNvSpPr/>
          <p:nvPr userDrawn="1"/>
        </p:nvSpPr>
        <p:spPr>
          <a:xfrm>
            <a:off x="695947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Placeholder 21"/>
          <p:cNvSpPr>
            <a:spLocks noGrp="1"/>
          </p:cNvSpPr>
          <p:nvPr>
            <p:ph type="body" sz="quarter" idx="60" hasCustomPrompt="1"/>
          </p:nvPr>
        </p:nvSpPr>
        <p:spPr>
          <a:xfrm>
            <a:off x="3840479" y="5820181"/>
            <a:ext cx="2423160" cy="247243"/>
          </a:xfrm>
        </p:spPr>
        <p:txBody>
          <a:bodyPr lIns="0" tIns="0" rIns="0" bIns="0" anchor="t">
            <a:noAutofit/>
          </a:bodyPr>
          <a:lstStyle>
            <a:lvl1pPr marL="0" indent="0" algn="l">
              <a:lnSpc>
                <a:spcPct val="100000"/>
              </a:lnSpc>
              <a:spcBef>
                <a:spcPts val="0"/>
              </a:spcBef>
              <a:buNone/>
              <a:defRPr sz="14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6" name="Text Placeholder 21"/>
          <p:cNvSpPr>
            <a:spLocks noGrp="1"/>
          </p:cNvSpPr>
          <p:nvPr>
            <p:ph type="body" sz="quarter" idx="61" hasCustomPrompt="1"/>
          </p:nvPr>
        </p:nvSpPr>
        <p:spPr>
          <a:xfrm>
            <a:off x="3840479" y="6146006"/>
            <a:ext cx="2423160" cy="642938"/>
          </a:xfrm>
        </p:spPr>
        <p:txBody>
          <a:bodyPr lIns="0" tIns="0" rIns="0" bIns="0" anchor="t">
            <a:noAutofit/>
          </a:bodyPr>
          <a:lstStyle>
            <a:lvl1pPr marL="0" indent="0" algn="l">
              <a:lnSpc>
                <a:spcPct val="110000"/>
              </a:lnSpc>
              <a:spcBef>
                <a:spcPts val="0"/>
              </a:spcBef>
              <a:buNone/>
              <a:defRPr sz="1100" b="0" i="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endParaRPr lang="en-US" dirty="0"/>
          </a:p>
        </p:txBody>
      </p:sp>
      <p:sp>
        <p:nvSpPr>
          <p:cNvPr id="57" name="Text Placeholder 21"/>
          <p:cNvSpPr>
            <a:spLocks noGrp="1"/>
          </p:cNvSpPr>
          <p:nvPr>
            <p:ph type="body" sz="quarter" idx="62" hasCustomPrompt="1"/>
          </p:nvPr>
        </p:nvSpPr>
        <p:spPr>
          <a:xfrm>
            <a:off x="3840479" y="6860600"/>
            <a:ext cx="2423160" cy="236886"/>
          </a:xfrm>
        </p:spPr>
        <p:txBody>
          <a:bodyPr lIns="0" tIns="0" rIns="0" bIns="0" anchor="t">
            <a:noAutofit/>
          </a:bodyPr>
          <a:lstStyle>
            <a:lvl1pPr marL="0" indent="0" algn="l">
              <a:lnSpc>
                <a:spcPct val="100000"/>
              </a:lnSpc>
              <a:spcBef>
                <a:spcPts val="0"/>
              </a:spcBef>
              <a:buNone/>
              <a:defRPr sz="11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8" name="Text Placeholder 21"/>
          <p:cNvSpPr>
            <a:spLocks noGrp="1"/>
          </p:cNvSpPr>
          <p:nvPr>
            <p:ph type="body" sz="quarter" idx="63" hasCustomPrompt="1"/>
          </p:nvPr>
        </p:nvSpPr>
        <p:spPr>
          <a:xfrm>
            <a:off x="7156069" y="5820182"/>
            <a:ext cx="2423160" cy="1040418"/>
          </a:xfrm>
        </p:spPr>
        <p:txBody>
          <a:bodyPr lIns="0" tIns="0" rIns="0" bIns="0" anchor="ctr">
            <a:noAutofit/>
          </a:bodyPr>
          <a:lstStyle>
            <a:lvl1pPr marL="0" indent="0" algn="ctr">
              <a:lnSpc>
                <a:spcPct val="120000"/>
              </a:lnSpc>
              <a:spcBef>
                <a:spcPts val="0"/>
              </a:spcBef>
              <a:buNone/>
              <a:defRPr sz="24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Company name</a:t>
            </a:r>
            <a:endParaRPr dirty="0"/>
          </a:p>
        </p:txBody>
      </p:sp>
    </p:spTree>
    <p:extLst>
      <p:ext uri="{BB962C8B-B14F-4D97-AF65-F5344CB8AC3E}">
        <p14:creationId xmlns:p14="http://schemas.microsoft.com/office/powerpoint/2010/main" val="586319277"/>
      </p:ext>
    </p:extLst>
  </p:cSld>
  <p:clrMapOvr>
    <a:masterClrMapping/>
  </p:clrMapOvr>
  <p:extLst mod="1">
    <p:ext uri="{DCECCB84-F9BA-43D5-87BE-67443E8EF086}">
      <p15:sldGuideLst xmlns="" xmlns:p15="http://schemas.microsoft.com/office/powerpoint/2012/main">
        <p15:guide id="1" orient="horz" pos="288" userDrawn="1">
          <p15:clr>
            <a:srgbClr val="FBAE40"/>
          </p15:clr>
        </p15:guide>
        <p15:guide id="2" orient="horz" pos="4560" userDrawn="1">
          <p15:clr>
            <a:srgbClr val="FBAE40"/>
          </p15:clr>
        </p15:guide>
        <p15:guide id="3" pos="144" userDrawn="1">
          <p15:clr>
            <a:srgbClr val="FBAE40"/>
          </p15:clr>
        </p15:guide>
        <p15:guide id="4" pos="1920" userDrawn="1">
          <p15:clr>
            <a:srgbClr val="FBAE40"/>
          </p15:clr>
        </p15:guide>
        <p15:guide id="6" pos="6156" userDrawn="1">
          <p15:clr>
            <a:srgbClr val="FBAE40"/>
          </p15:clr>
        </p15:guide>
        <p15:guide id="7" pos="4382" userDrawn="1">
          <p15:clr>
            <a:srgbClr val="FBAE40"/>
          </p15:clr>
        </p15:guide>
        <p15:guide id="8" pos="2250" userDrawn="1">
          <p15:clr>
            <a:srgbClr val="FBAE40"/>
          </p15:clr>
        </p15:guide>
        <p15:guide id="9" pos="402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cxnSp>
        <p:nvCxnSpPr>
          <p:cNvPr id="79" name="Straight Connector 78"/>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78" name="Rectangle 77"/>
          <p:cNvSpPr/>
          <p:nvPr userDrawn="1"/>
        </p:nvSpPr>
        <p:spPr>
          <a:xfrm>
            <a:off x="695858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Picture Placeholder 4"/>
          <p:cNvSpPr>
            <a:spLocks noGrp="1"/>
          </p:cNvSpPr>
          <p:nvPr>
            <p:ph type="pic" sz="quarter" idx="60"/>
          </p:nvPr>
        </p:nvSpPr>
        <p:spPr>
          <a:xfrm>
            <a:off x="6958584" y="3265712"/>
            <a:ext cx="2816352" cy="2268881"/>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sp>
        <p:nvSpPr>
          <p:cNvPr id="72" name="Text Placeholder 21"/>
          <p:cNvSpPr>
            <a:spLocks noGrp="1"/>
          </p:cNvSpPr>
          <p:nvPr>
            <p:ph type="body" sz="quarter" idx="63" hasCustomPrompt="1"/>
          </p:nvPr>
        </p:nvSpPr>
        <p:spPr>
          <a:xfrm>
            <a:off x="7155180" y="5805715"/>
            <a:ext cx="2423160" cy="1204685"/>
          </a:xfrm>
        </p:spPr>
        <p:txBody>
          <a:bodyPr lIns="0" tIns="0" rIns="0" bIns="0" anchor="t">
            <a:noAutofit/>
          </a:bodyPr>
          <a:lstStyle>
            <a:lvl1pPr marL="0" indent="0" algn="l">
              <a:lnSpc>
                <a:spcPct val="150000"/>
              </a:lnSpc>
              <a:spcBef>
                <a:spcPts val="90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3" name="Text Placeholder 21"/>
          <p:cNvSpPr>
            <a:spLocks noGrp="1"/>
          </p:cNvSpPr>
          <p:nvPr>
            <p:ph type="body" sz="quarter" idx="64" hasCustomPrompt="1"/>
          </p:nvPr>
        </p:nvSpPr>
        <p:spPr>
          <a:xfrm>
            <a:off x="7155180" y="1622984"/>
            <a:ext cx="2423160" cy="1488472"/>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1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74" name="Rectangle 73"/>
          <p:cNvSpPr/>
          <p:nvPr userDrawn="1"/>
        </p:nvSpPr>
        <p:spPr>
          <a:xfrm>
            <a:off x="695858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 Placeholder 21"/>
          <p:cNvSpPr>
            <a:spLocks noGrp="1"/>
          </p:cNvSpPr>
          <p:nvPr>
            <p:ph type="body" sz="quarter" idx="65" hasCustomPrompt="1"/>
          </p:nvPr>
        </p:nvSpPr>
        <p:spPr>
          <a:xfrm>
            <a:off x="7223760" y="696686"/>
            <a:ext cx="2286000"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77" name="Rectangle 76"/>
          <p:cNvSpPr/>
          <p:nvPr userDrawn="1"/>
        </p:nvSpPr>
        <p:spPr>
          <a:xfrm>
            <a:off x="3575303"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Placeholder 21"/>
          <p:cNvSpPr>
            <a:spLocks noGrp="1"/>
          </p:cNvSpPr>
          <p:nvPr>
            <p:ph type="body" sz="quarter" idx="61" hasCustomPrompt="1"/>
          </p:nvPr>
        </p:nvSpPr>
        <p:spPr>
          <a:xfrm>
            <a:off x="3771899" y="822960"/>
            <a:ext cx="2423160" cy="1386841"/>
          </a:xfrm>
        </p:spPr>
        <p:txBody>
          <a:bodyPr lIns="0" tIns="0" rIns="0" bIns="0" anchor="t">
            <a:noAutofit/>
          </a:bodyPr>
          <a:lstStyle>
            <a:lvl1pPr marL="0" indent="0" algn="l">
              <a:lnSpc>
                <a:spcPct val="150000"/>
              </a:lnSpc>
              <a:spcBef>
                <a:spcPts val="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1" name="Text Placeholder 21"/>
          <p:cNvSpPr>
            <a:spLocks noGrp="1"/>
          </p:cNvSpPr>
          <p:nvPr>
            <p:ph type="body" sz="quarter" idx="62" hasCustomPrompt="1"/>
          </p:nvPr>
        </p:nvSpPr>
        <p:spPr>
          <a:xfrm>
            <a:off x="3771899" y="4846320"/>
            <a:ext cx="2423160" cy="2164080"/>
          </a:xfrm>
        </p:spPr>
        <p:txBody>
          <a:bodyPr lIns="0" tIns="0" rIns="0" bIns="0" anchor="t">
            <a:noAutofit/>
          </a:bodyPr>
          <a:lstStyle>
            <a:lvl1pPr marL="0" indent="0" algn="l">
              <a:lnSpc>
                <a:spcPct val="120000"/>
              </a:lnSpc>
              <a:spcBef>
                <a:spcPts val="0"/>
              </a:spcBef>
              <a:buNone/>
              <a:defRPr sz="1100" b="0" i="0">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6" name="Rectangle 75"/>
          <p:cNvSpPr/>
          <p:nvPr userDrawn="1"/>
        </p:nvSpPr>
        <p:spPr>
          <a:xfrm>
            <a:off x="23774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23774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Placeholder 21"/>
          <p:cNvSpPr>
            <a:spLocks noGrp="1"/>
          </p:cNvSpPr>
          <p:nvPr>
            <p:ph type="body" sz="quarter" idx="20" hasCustomPrompt="1"/>
          </p:nvPr>
        </p:nvSpPr>
        <p:spPr>
          <a:xfrm>
            <a:off x="423333" y="5748867"/>
            <a:ext cx="2445174" cy="1261533"/>
          </a:xfrm>
        </p:spPr>
        <p:txBody>
          <a:bodyPr lIns="0" tIns="0" rIns="0" bIns="0" anchor="t">
            <a:noAutofit/>
          </a:bodyPr>
          <a:lstStyle>
            <a:lvl1pPr marL="0" indent="0" algn="l">
              <a:lnSpc>
                <a:spcPct val="150000"/>
              </a:lnSpc>
              <a:spcBef>
                <a:spcPts val="90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3" name="Text Placeholder 21"/>
          <p:cNvSpPr>
            <a:spLocks noGrp="1"/>
          </p:cNvSpPr>
          <p:nvPr>
            <p:ph type="body" sz="quarter" idx="31" hasCustomPrompt="1"/>
          </p:nvPr>
        </p:nvSpPr>
        <p:spPr>
          <a:xfrm>
            <a:off x="423333" y="1622984"/>
            <a:ext cx="2445174" cy="1488472"/>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1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52" name="Text Placeholder 21"/>
          <p:cNvSpPr>
            <a:spLocks noGrp="1"/>
          </p:cNvSpPr>
          <p:nvPr>
            <p:ph type="body" sz="quarter" idx="58" hasCustomPrompt="1"/>
          </p:nvPr>
        </p:nvSpPr>
        <p:spPr>
          <a:xfrm>
            <a:off x="423333" y="696686"/>
            <a:ext cx="2445174"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53" name="Picture Placeholder 4"/>
          <p:cNvSpPr>
            <a:spLocks noGrp="1"/>
          </p:cNvSpPr>
          <p:nvPr>
            <p:ph type="pic" sz="quarter" idx="59"/>
          </p:nvPr>
        </p:nvSpPr>
        <p:spPr>
          <a:xfrm>
            <a:off x="237744" y="3265713"/>
            <a:ext cx="2816352" cy="2268881"/>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cxnSp>
        <p:nvCxnSpPr>
          <p:cNvPr id="35" name="Straight Connector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54" name="Picture Placeholder 4"/>
          <p:cNvSpPr>
            <a:spLocks noGrp="1"/>
          </p:cNvSpPr>
          <p:nvPr>
            <p:ph type="pic" sz="quarter" idx="30"/>
          </p:nvPr>
        </p:nvSpPr>
        <p:spPr>
          <a:xfrm>
            <a:off x="3575303" y="2351314"/>
            <a:ext cx="2816352" cy="2235200"/>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spTree>
    <p:extLst>
      <p:ext uri="{BB962C8B-B14F-4D97-AF65-F5344CB8AC3E}">
        <p14:creationId xmlns:p14="http://schemas.microsoft.com/office/powerpoint/2010/main" val="1184508751"/>
      </p:ext>
    </p:extLst>
  </p:cSld>
  <p:clrMapOvr>
    <a:masterClrMapping/>
  </p:clrMapOvr>
  <p:extLst mod="1">
    <p:ext uri="{DCECCB84-F9BA-43D5-87BE-67443E8EF086}">
      <p15:sldGuideLst xmlns="" xmlns:p15="http://schemas.microsoft.com/office/powerpoint/2012/main">
        <p15:guide id="1" pos="144" userDrawn="1">
          <p15:clr>
            <a:srgbClr val="FBAE40"/>
          </p15:clr>
        </p15:guide>
        <p15:guide id="2" pos="1920" userDrawn="1">
          <p15:clr>
            <a:srgbClr val="FBAE40"/>
          </p15:clr>
        </p15:guide>
        <p15:guide id="3" pos="2250" userDrawn="1">
          <p15:clr>
            <a:srgbClr val="FBAE40"/>
          </p15:clr>
        </p15:guide>
        <p15:guide id="4" pos="4026" userDrawn="1">
          <p15:clr>
            <a:srgbClr val="FBAE40"/>
          </p15:clr>
        </p15:guide>
        <p15:guide id="5" pos="4382" userDrawn="1">
          <p15:clr>
            <a:srgbClr val="FBAE40"/>
          </p15:clr>
        </p15:guide>
        <p15:guide id="6" pos="6160" userDrawn="1">
          <p15:clr>
            <a:srgbClr val="FBAE40"/>
          </p15:clr>
        </p15:guide>
        <p15:guide id="7" orient="horz" pos="288" userDrawn="1">
          <p15:clr>
            <a:srgbClr val="FBAE40"/>
          </p15:clr>
        </p15:guide>
        <p15:guide id="8" orient="horz" pos="45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7/16/2018</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endParaRPr lang="en-US"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inzar@mustministries.org" TargetMode="External"/><Relationship Id="rId7" Type="http://schemas.openxmlformats.org/officeDocument/2006/relationships/image" Target="../media/image5.jpeg"/><Relationship Id="rId2" Type="http://schemas.openxmlformats.org/officeDocument/2006/relationships/hyperlink" Target="mailto:kmoore@mustministries.org"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p:txBody>
          <a:bodyPr/>
          <a:lstStyle/>
          <a:p>
            <a:r>
              <a:rPr lang="en-US" sz="2000" i="0" dirty="0"/>
              <a:t>Counties We Serve:</a:t>
            </a:r>
          </a:p>
          <a:p>
            <a:pPr marL="171450" indent="-171450">
              <a:buFont typeface="Arial" panose="020B0604020202020204" pitchFamily="34" charset="0"/>
              <a:buChar char="•"/>
            </a:pPr>
            <a:r>
              <a:rPr lang="en-US" i="0" dirty="0"/>
              <a:t>Cobb</a:t>
            </a:r>
          </a:p>
          <a:p>
            <a:pPr marL="171450" indent="-171450">
              <a:buFont typeface="Arial" panose="020B0604020202020204" pitchFamily="34" charset="0"/>
              <a:buChar char="•"/>
            </a:pPr>
            <a:r>
              <a:rPr lang="en-US" i="0" dirty="0"/>
              <a:t>Cherokee</a:t>
            </a:r>
          </a:p>
          <a:p>
            <a:pPr marL="171450" indent="-171450">
              <a:buFont typeface="Arial" panose="020B0604020202020204" pitchFamily="34" charset="0"/>
              <a:buChar char="•"/>
            </a:pPr>
            <a:r>
              <a:rPr lang="en-US" i="0" dirty="0"/>
              <a:t>Bartow</a:t>
            </a:r>
          </a:p>
          <a:p>
            <a:pPr marL="171450" indent="-171450">
              <a:buFont typeface="Arial" panose="020B0604020202020204" pitchFamily="34" charset="0"/>
              <a:buChar char="•"/>
            </a:pPr>
            <a:r>
              <a:rPr lang="en-US" i="0" dirty="0"/>
              <a:t>Pickens</a:t>
            </a:r>
          </a:p>
          <a:p>
            <a:pPr marL="171450" indent="-171450">
              <a:buFont typeface="Arial" panose="020B0604020202020204" pitchFamily="34" charset="0"/>
              <a:buChar char="•"/>
            </a:pPr>
            <a:r>
              <a:rPr lang="en-US" i="0" dirty="0"/>
              <a:t>Paulding</a:t>
            </a:r>
          </a:p>
          <a:p>
            <a:pPr marL="171450" indent="-171450">
              <a:buFont typeface="Arial" panose="020B0604020202020204" pitchFamily="34" charset="0"/>
              <a:buChar char="•"/>
            </a:pPr>
            <a:r>
              <a:rPr lang="en-US" i="0" dirty="0"/>
              <a:t>Douglas</a:t>
            </a:r>
          </a:p>
        </p:txBody>
      </p:sp>
      <p:sp>
        <p:nvSpPr>
          <p:cNvPr id="3" name="Text Placeholder 2"/>
          <p:cNvSpPr>
            <a:spLocks noGrp="1"/>
          </p:cNvSpPr>
          <p:nvPr>
            <p:ph type="body" sz="quarter" idx="20"/>
          </p:nvPr>
        </p:nvSpPr>
        <p:spPr/>
        <p:txBody>
          <a:bodyP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MUST Ministries </a:t>
            </a:r>
          </a:p>
          <a:p>
            <a:pPr algn="ctr"/>
            <a:r>
              <a:rPr lang="en-US" dirty="0"/>
              <a:t>Rapid Re-Housing</a:t>
            </a:r>
          </a:p>
          <a:p>
            <a:pPr algn="ctr"/>
            <a:r>
              <a:rPr lang="en-US" dirty="0"/>
              <a:t> Case Managers</a:t>
            </a:r>
          </a:p>
        </p:txBody>
      </p:sp>
      <p:sp>
        <p:nvSpPr>
          <p:cNvPr id="4" name="Text Placeholder 3"/>
          <p:cNvSpPr>
            <a:spLocks noGrp="1"/>
          </p:cNvSpPr>
          <p:nvPr>
            <p:ph type="body" sz="quarter" idx="21"/>
          </p:nvPr>
        </p:nvSpPr>
        <p:spPr/>
        <p:txBody>
          <a:bodyPr/>
          <a:lstStyle/>
          <a:p>
            <a:endParaRPr lang="en-US"/>
          </a:p>
        </p:txBody>
      </p:sp>
      <p:sp>
        <p:nvSpPr>
          <p:cNvPr id="5" name="Text Placeholder 4"/>
          <p:cNvSpPr>
            <a:spLocks noGrp="1"/>
          </p:cNvSpPr>
          <p:nvPr>
            <p:ph type="body" sz="quarter" idx="22"/>
          </p:nvPr>
        </p:nvSpPr>
        <p:spPr/>
        <p:txBody>
          <a:bodyPr/>
          <a:lstStyle/>
          <a:p>
            <a:endParaRPr lang="en-US"/>
          </a:p>
        </p:txBody>
      </p:sp>
      <p:sp>
        <p:nvSpPr>
          <p:cNvPr id="7" name="Text Placeholder 6"/>
          <p:cNvSpPr>
            <a:spLocks noGrp="1"/>
          </p:cNvSpPr>
          <p:nvPr>
            <p:ph type="body" sz="quarter" idx="28"/>
          </p:nvPr>
        </p:nvSpPr>
        <p:spPr/>
        <p:txBody>
          <a:bodyPr/>
          <a:lstStyle/>
          <a:p>
            <a:endParaRPr lang="en-US"/>
          </a:p>
        </p:txBody>
      </p:sp>
      <p:sp>
        <p:nvSpPr>
          <p:cNvPr id="10" name="Text Placeholder 9"/>
          <p:cNvSpPr>
            <a:spLocks noGrp="1"/>
          </p:cNvSpPr>
          <p:nvPr>
            <p:ph type="body" sz="quarter" idx="60"/>
          </p:nvPr>
        </p:nvSpPr>
        <p:spPr>
          <a:xfrm>
            <a:off x="3543300" y="5526804"/>
            <a:ext cx="3032311" cy="1936314"/>
          </a:xfrm>
          <a:noFill/>
        </p:spPr>
        <p:txBody>
          <a:bodyPr/>
          <a:lstStyle/>
          <a:p>
            <a:pPr algn="ctr"/>
            <a:r>
              <a:rPr lang="en-US" sz="1800" dirty="0"/>
              <a:t>CM: Kendra Moore</a:t>
            </a:r>
          </a:p>
          <a:p>
            <a:pPr algn="ctr"/>
            <a:r>
              <a:rPr lang="en-US" dirty="0"/>
              <a:t>770-790-3904</a:t>
            </a:r>
          </a:p>
          <a:p>
            <a:pPr algn="ctr"/>
            <a:r>
              <a:rPr lang="en-US" dirty="0">
                <a:hlinkClick r:id="rId2"/>
              </a:rPr>
              <a:t>kmoore@mustministries.org</a:t>
            </a:r>
            <a:endParaRPr lang="en-US" dirty="0"/>
          </a:p>
          <a:p>
            <a:pPr algn="ctr"/>
            <a:r>
              <a:rPr lang="en-US" sz="1800" dirty="0"/>
              <a:t>CM: Latoya Inzar</a:t>
            </a:r>
          </a:p>
          <a:p>
            <a:pPr algn="ctr"/>
            <a:r>
              <a:rPr lang="en-US" dirty="0"/>
              <a:t>770-790-3914</a:t>
            </a:r>
          </a:p>
          <a:p>
            <a:pPr algn="ctr"/>
            <a:r>
              <a:rPr lang="en-US" dirty="0">
                <a:solidFill>
                  <a:srgbClr val="FF0000"/>
                </a:solidFill>
                <a:hlinkClick r:id="rId3"/>
              </a:rPr>
              <a:t>linzar@mustministries.org</a:t>
            </a:r>
            <a:endParaRPr lang="en-US" dirty="0">
              <a:solidFill>
                <a:srgbClr val="FF0000"/>
              </a:solidFill>
            </a:endParaRPr>
          </a:p>
          <a:p>
            <a:pPr algn="ctr"/>
            <a:r>
              <a:rPr lang="en-US" dirty="0">
                <a:solidFill>
                  <a:schemeClr val="tx1"/>
                </a:solidFill>
              </a:rPr>
              <a:t>1407 Cobb Pkwy</a:t>
            </a:r>
          </a:p>
          <a:p>
            <a:pPr algn="ctr"/>
            <a:r>
              <a:rPr lang="en-US" dirty="0">
                <a:solidFill>
                  <a:schemeClr val="tx1"/>
                </a:solidFill>
              </a:rPr>
              <a:t>P.O. Box 1717</a:t>
            </a:r>
          </a:p>
          <a:p>
            <a:pPr algn="ctr"/>
            <a:r>
              <a:rPr lang="en-US" dirty="0">
                <a:solidFill>
                  <a:schemeClr val="tx1"/>
                </a:solidFill>
              </a:rPr>
              <a:t>Marietta, GA 30061</a:t>
            </a:r>
          </a:p>
          <a:p>
            <a:pPr algn="r"/>
            <a:r>
              <a:rPr lang="en-US" sz="900" b="1" dirty="0">
                <a:solidFill>
                  <a:schemeClr val="tx1"/>
                </a:solidFill>
              </a:rPr>
              <a:t>Created: 2-2018</a:t>
            </a:r>
          </a:p>
          <a:p>
            <a:endParaRPr lang="en-US" dirty="0"/>
          </a:p>
        </p:txBody>
      </p:sp>
      <p:sp>
        <p:nvSpPr>
          <p:cNvPr id="13" name="Text Placeholder 12"/>
          <p:cNvSpPr>
            <a:spLocks noGrp="1"/>
          </p:cNvSpPr>
          <p:nvPr>
            <p:ph type="body" sz="quarter" idx="63"/>
          </p:nvPr>
        </p:nvSpPr>
        <p:spPr>
          <a:xfrm>
            <a:off x="7156069" y="5820182"/>
            <a:ext cx="2423160" cy="1277304"/>
          </a:xfrm>
        </p:spPr>
        <p:txBody>
          <a:bodyPr/>
          <a:lstStyle/>
          <a:p>
            <a:r>
              <a:rPr lang="en-US" b="1" i="0" dirty="0"/>
              <a:t> What is Rapid </a:t>
            </a:r>
          </a:p>
          <a:p>
            <a:r>
              <a:rPr lang="en-US" b="1" i="0" dirty="0"/>
              <a:t>Re-Housing?</a:t>
            </a:r>
          </a:p>
        </p:txBody>
      </p:sp>
      <p:pic>
        <p:nvPicPr>
          <p:cNvPr id="16" name="Picture 15" descr="image001">
            <a:extLst>
              <a:ext uri="{FF2B5EF4-FFF2-40B4-BE49-F238E27FC236}">
                <a16:creationId xmlns:a16="http://schemas.microsoft.com/office/drawing/2014/main" xmlns="" id="{15B5F07E-8FD8-4F14-9E07-5DAAFBD07D8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26028" y="1699491"/>
            <a:ext cx="2109354" cy="733425"/>
          </a:xfrm>
          <a:prstGeom prst="rect">
            <a:avLst/>
          </a:prstGeom>
          <a:noFill/>
          <a:ln>
            <a:noFill/>
          </a:ln>
        </p:spPr>
      </p:pic>
      <p:pic>
        <p:nvPicPr>
          <p:cNvPr id="9" name="Picture Placeholder 8">
            <a:extLst>
              <a:ext uri="{FF2B5EF4-FFF2-40B4-BE49-F238E27FC236}">
                <a16:creationId xmlns:a16="http://schemas.microsoft.com/office/drawing/2014/main" xmlns="" id="{C1CDF3F0-E423-4907-9D47-F69F1EB6938D}"/>
              </a:ext>
            </a:extLst>
          </p:cNvPr>
          <p:cNvPicPr>
            <a:picLocks noGrp="1" noChangeAspect="1"/>
          </p:cNvPicPr>
          <p:nvPr>
            <p:ph type="pic" sz="quarter" idx="27"/>
          </p:nvPr>
        </p:nvPicPr>
        <p:blipFill>
          <a:blip r:embed="rId5">
            <a:extLst>
              <a:ext uri="{28A0092B-C50C-407E-A947-70E740481C1C}">
                <a14:useLocalDpi xmlns:a14="http://schemas.microsoft.com/office/drawing/2010/main" val="0"/>
              </a:ext>
            </a:extLst>
          </a:blip>
          <a:stretch>
            <a:fillRect/>
          </a:stretch>
        </p:blipFill>
        <p:spPr>
          <a:xfrm>
            <a:off x="237744" y="826739"/>
            <a:ext cx="2816352" cy="2112264"/>
          </a:xfrm>
        </p:spPr>
      </p:pic>
      <p:pic>
        <p:nvPicPr>
          <p:cNvPr id="1032" name="Picture 8" descr="Image result for contact information icon">
            <a:extLst>
              <a:ext uri="{FF2B5EF4-FFF2-40B4-BE49-F238E27FC236}">
                <a16:creationId xmlns:a16="http://schemas.microsoft.com/office/drawing/2014/main" xmlns="" id="{F934E0AC-9133-4D67-A908-A57EABD799C6}"/>
              </a:ext>
            </a:extLst>
          </p:cNvPr>
          <p:cNvPicPr>
            <a:picLocks noGrp="1" noChangeAspect="1" noChangeArrowheads="1"/>
          </p:cNvPicPr>
          <p:nvPr>
            <p:ph type="pic" sz="quarter" idx="30"/>
          </p:nvPr>
        </p:nvPicPr>
        <p:blipFill>
          <a:blip r:embed="rId6">
            <a:extLst>
              <a:ext uri="{28A0092B-C50C-407E-A947-70E740481C1C}">
                <a14:useLocalDpi xmlns:a14="http://schemas.microsoft.com/office/drawing/2010/main" val="0"/>
              </a:ext>
            </a:extLst>
          </a:blip>
          <a:srcRect l="20335" r="20335"/>
          <a:stretch>
            <a:fillRect/>
          </a:stretch>
        </p:blipFill>
        <p:spPr bwMode="auto">
          <a:xfrm>
            <a:off x="3543300" y="3125662"/>
            <a:ext cx="2897459" cy="2185346"/>
          </a:xfrm>
          <a:prstGeom prst="rect">
            <a:avLst/>
          </a:prstGeom>
          <a:noFill/>
          <a:extLst>
            <a:ext uri="{909E8E84-426E-40DD-AFC4-6F175D3DCCD1}">
              <a14:hiddenFill xmlns:a14="http://schemas.microsoft.com/office/drawing/2010/main">
                <a:solidFill>
                  <a:srgbClr val="FFFFFF"/>
                </a:solidFill>
              </a14:hiddenFill>
            </a:ext>
          </a:extLst>
        </p:spPr>
      </p:pic>
      <p:sp>
        <p:nvSpPr>
          <p:cNvPr id="8" name="Picture Placeholder 7">
            <a:extLst>
              <a:ext uri="{FF2B5EF4-FFF2-40B4-BE49-F238E27FC236}">
                <a16:creationId xmlns:a16="http://schemas.microsoft.com/office/drawing/2014/main" xmlns="" id="{3FCDD2F8-3A96-4AEE-B32A-105A33A3B9B1}"/>
              </a:ext>
            </a:extLst>
          </p:cNvPr>
          <p:cNvSpPr>
            <a:spLocks noGrp="1"/>
          </p:cNvSpPr>
          <p:nvPr>
            <p:ph type="pic" sz="quarter" idx="31"/>
          </p:nvPr>
        </p:nvSpPr>
        <p:spPr/>
      </p:sp>
      <p:pic>
        <p:nvPicPr>
          <p:cNvPr id="1026" name="Picture 2" descr="Image result for cartoon apartments and houses">
            <a:extLst>
              <a:ext uri="{FF2B5EF4-FFF2-40B4-BE49-F238E27FC236}">
                <a16:creationId xmlns:a16="http://schemas.microsoft.com/office/drawing/2014/main" xmlns="" id="{53959C89-266E-4E3D-B544-DE63E2E25F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29963" y="640080"/>
            <a:ext cx="2986867" cy="488672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descr="image001">
            <a:extLst>
              <a:ext uri="{FF2B5EF4-FFF2-40B4-BE49-F238E27FC236}">
                <a16:creationId xmlns:a16="http://schemas.microsoft.com/office/drawing/2014/main" xmlns="" id="{0F807CB5-36F2-41A9-8D2F-5AE2DDE6F87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543300" y="1457427"/>
            <a:ext cx="2951075" cy="1626015"/>
          </a:xfrm>
          <a:prstGeom prst="rect">
            <a:avLst/>
          </a:prstGeom>
          <a:noFill/>
          <a:ln>
            <a:noFill/>
          </a:ln>
        </p:spPr>
      </p:pic>
    </p:spTree>
    <p:extLst>
      <p:ext uri="{BB962C8B-B14F-4D97-AF65-F5344CB8AC3E}">
        <p14:creationId xmlns:p14="http://schemas.microsoft.com/office/powerpoint/2010/main" val="974431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Placeholder 22"/>
          <p:cNvSpPr>
            <a:spLocks noGrp="1"/>
          </p:cNvSpPr>
          <p:nvPr>
            <p:ph type="body" sz="quarter" idx="63"/>
          </p:nvPr>
        </p:nvSpPr>
        <p:spPr>
          <a:xfrm>
            <a:off x="7129932" y="5514373"/>
            <a:ext cx="2423160" cy="1260041"/>
          </a:xfrm>
        </p:spPr>
        <p:txBody>
          <a:bodyPr/>
          <a:lstStyle/>
          <a:p>
            <a:pPr algn="ctr"/>
            <a:r>
              <a:rPr lang="en-US" sz="1600" b="1" i="0" dirty="0"/>
              <a:t>Benefits 4 Landlords?</a:t>
            </a:r>
          </a:p>
          <a:p>
            <a:pPr algn="ctr"/>
            <a:r>
              <a:rPr lang="en-US" sz="1000" b="1" i="0" dirty="0"/>
              <a:t>Assistance from case managers to the client/family and is the Landlord’s immediate contact</a:t>
            </a:r>
          </a:p>
          <a:p>
            <a:pPr algn="ctr"/>
            <a:endParaRPr lang="en-US" sz="1000" b="1" i="0" dirty="0"/>
          </a:p>
          <a:p>
            <a:endParaRPr lang="en-US" sz="1000" b="1" dirty="0"/>
          </a:p>
        </p:txBody>
      </p:sp>
      <p:sp>
        <p:nvSpPr>
          <p:cNvPr id="24" name="Text Placeholder 23"/>
          <p:cNvSpPr>
            <a:spLocks noGrp="1"/>
          </p:cNvSpPr>
          <p:nvPr>
            <p:ph type="body" sz="quarter" idx="64"/>
          </p:nvPr>
        </p:nvSpPr>
        <p:spPr>
          <a:xfrm>
            <a:off x="7155180" y="1475509"/>
            <a:ext cx="2423160" cy="1519081"/>
          </a:xfrm>
        </p:spPr>
        <p:txBody>
          <a:bodyPr/>
          <a:lstStyle/>
          <a:p>
            <a:pPr marL="0" indent="0" algn="ctr">
              <a:buNone/>
            </a:pPr>
            <a:r>
              <a:rPr lang="en-US" sz="1000" b="1" i="1" dirty="0"/>
              <a:t>HELP</a:t>
            </a:r>
            <a:r>
              <a:rPr lang="en-US" sz="1000" dirty="0"/>
              <a:t> access services (employment, budgeting, education, etc.) so individuals/families can stay in home</a:t>
            </a:r>
          </a:p>
          <a:p>
            <a:pPr marL="0" indent="0" algn="ctr">
              <a:buNone/>
            </a:pPr>
            <a:r>
              <a:rPr lang="en-US" b="1" dirty="0"/>
              <a:t>GOAL:</a:t>
            </a:r>
          </a:p>
          <a:p>
            <a:pPr marL="0" indent="0" algn="ctr">
              <a:buNone/>
            </a:pPr>
            <a:r>
              <a:rPr lang="en-US" b="1" i="1" dirty="0"/>
              <a:t>LIMIT</a:t>
            </a:r>
            <a:r>
              <a:rPr lang="en-US" i="1" dirty="0"/>
              <a:t>  </a:t>
            </a:r>
            <a:r>
              <a:rPr lang="en-US" dirty="0"/>
              <a:t>the time individuals/families spends homeless</a:t>
            </a:r>
          </a:p>
        </p:txBody>
      </p:sp>
      <p:sp>
        <p:nvSpPr>
          <p:cNvPr id="25" name="Text Placeholder 24"/>
          <p:cNvSpPr>
            <a:spLocks noGrp="1"/>
          </p:cNvSpPr>
          <p:nvPr>
            <p:ph type="body" sz="quarter" idx="65"/>
          </p:nvPr>
        </p:nvSpPr>
        <p:spPr>
          <a:xfrm>
            <a:off x="7098451" y="696686"/>
            <a:ext cx="2411309" cy="595085"/>
          </a:xfrm>
        </p:spPr>
        <p:txBody>
          <a:bodyPr>
            <a:normAutofit fontScale="25000" lnSpcReduction="20000"/>
          </a:bodyPr>
          <a:lstStyle/>
          <a:p>
            <a:pPr algn="ctr"/>
            <a:endParaRPr lang="en-US" sz="2800" dirty="0"/>
          </a:p>
          <a:p>
            <a:pPr algn="ctr"/>
            <a:endParaRPr lang="en-US" sz="2800" dirty="0"/>
          </a:p>
          <a:p>
            <a:pPr algn="ctr"/>
            <a:endParaRPr lang="en-US" sz="2800" dirty="0"/>
          </a:p>
          <a:p>
            <a:pPr algn="ctr"/>
            <a:endParaRPr lang="en-US" sz="2800" dirty="0"/>
          </a:p>
          <a:p>
            <a:pPr algn="ctr"/>
            <a:endParaRPr lang="en-US" sz="14400" dirty="0"/>
          </a:p>
          <a:p>
            <a:r>
              <a:rPr lang="en-US" sz="12800" dirty="0"/>
              <a:t>STAY </a:t>
            </a:r>
            <a:r>
              <a:rPr lang="en-US" sz="6400" dirty="0"/>
              <a:t>in housing</a:t>
            </a:r>
          </a:p>
          <a:p>
            <a:pPr algn="ctr"/>
            <a:endParaRPr lang="en-US" dirty="0"/>
          </a:p>
        </p:txBody>
      </p:sp>
      <p:sp>
        <p:nvSpPr>
          <p:cNvPr id="7" name="Text Placeholder 6"/>
          <p:cNvSpPr>
            <a:spLocks noGrp="1"/>
          </p:cNvSpPr>
          <p:nvPr>
            <p:ph type="body" sz="quarter" idx="61"/>
          </p:nvPr>
        </p:nvSpPr>
        <p:spPr>
          <a:xfrm>
            <a:off x="3771899" y="822961"/>
            <a:ext cx="2423160" cy="800024"/>
          </a:xfrm>
        </p:spPr>
        <p:txBody>
          <a:bodyPr/>
          <a:lstStyle/>
          <a:p>
            <a:pPr algn="ctr"/>
            <a:r>
              <a:rPr lang="en-US" sz="3200" b="1" i="0" dirty="0"/>
              <a:t>PAY</a:t>
            </a:r>
            <a:r>
              <a:rPr lang="en-US" sz="1600" i="0" dirty="0"/>
              <a:t> for  housing</a:t>
            </a:r>
          </a:p>
        </p:txBody>
      </p:sp>
      <p:sp>
        <p:nvSpPr>
          <p:cNvPr id="22" name="Text Placeholder 21"/>
          <p:cNvSpPr>
            <a:spLocks noGrp="1"/>
          </p:cNvSpPr>
          <p:nvPr>
            <p:ph type="body" sz="quarter" idx="62"/>
          </p:nvPr>
        </p:nvSpPr>
        <p:spPr>
          <a:xfrm>
            <a:off x="3771899" y="5351318"/>
            <a:ext cx="2423160" cy="2157218"/>
          </a:xfrm>
        </p:spPr>
        <p:txBody>
          <a:bodyPr/>
          <a:lstStyle/>
          <a:p>
            <a:pPr algn="ctr"/>
            <a:r>
              <a:rPr lang="en-US" sz="1000" i="1" u="sng" dirty="0"/>
              <a:t>FOR APPROVAL</a:t>
            </a:r>
          </a:p>
          <a:p>
            <a:pPr algn="ctr"/>
            <a:r>
              <a:rPr lang="en-US" sz="1600" b="1" dirty="0"/>
              <a:t>Benefits 4 Landlords?</a:t>
            </a:r>
          </a:p>
          <a:p>
            <a:pPr algn="ctr"/>
            <a:endParaRPr lang="en-US" sz="1000" i="1" dirty="0"/>
          </a:p>
          <a:p>
            <a:pPr algn="ctr">
              <a:lnSpc>
                <a:spcPct val="150000"/>
              </a:lnSpc>
            </a:pPr>
            <a:r>
              <a:rPr lang="en-US" sz="1000" b="1" dirty="0"/>
              <a:t>Landlords receive timely rent payments including security deposits</a:t>
            </a:r>
          </a:p>
          <a:p>
            <a:pPr algn="ctr"/>
            <a:endParaRPr lang="en-US" sz="1000"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p:txBody>
      </p:sp>
      <p:sp>
        <p:nvSpPr>
          <p:cNvPr id="9" name="Text Placeholder 8"/>
          <p:cNvSpPr>
            <a:spLocks noGrp="1"/>
          </p:cNvSpPr>
          <p:nvPr>
            <p:ph type="body" sz="quarter" idx="20"/>
          </p:nvPr>
        </p:nvSpPr>
        <p:spPr>
          <a:xfrm>
            <a:off x="423333" y="5534593"/>
            <a:ext cx="2445174" cy="1973944"/>
          </a:xfrm>
        </p:spPr>
        <p:txBody>
          <a:bodyPr/>
          <a:lstStyle/>
          <a:p>
            <a:pPr algn="ctr"/>
            <a:r>
              <a:rPr lang="en-US" sz="1600" b="1" i="0" dirty="0"/>
              <a:t>Benefits 4 Landlords?</a:t>
            </a:r>
          </a:p>
          <a:p>
            <a:pPr algn="ctr"/>
            <a:r>
              <a:rPr lang="en-US" sz="1000" b="1" dirty="0"/>
              <a:t>Reduction of vacant units</a:t>
            </a:r>
          </a:p>
          <a:p>
            <a:pPr algn="ctr"/>
            <a:r>
              <a:rPr lang="en-US" sz="1000" b="1" dirty="0"/>
              <a:t>Decrease advertising costs</a:t>
            </a:r>
          </a:p>
        </p:txBody>
      </p:sp>
      <p:sp>
        <p:nvSpPr>
          <p:cNvPr id="10" name="Text Placeholder 9"/>
          <p:cNvSpPr>
            <a:spLocks noGrp="1"/>
          </p:cNvSpPr>
          <p:nvPr>
            <p:ph type="body" sz="quarter" idx="31"/>
          </p:nvPr>
        </p:nvSpPr>
        <p:spPr>
          <a:xfrm>
            <a:off x="366604" y="1475509"/>
            <a:ext cx="2445174" cy="1488472"/>
          </a:xfrm>
        </p:spPr>
        <p:txBody>
          <a:bodyPr/>
          <a:lstStyle/>
          <a:p>
            <a:pPr marL="0" indent="0" algn="ctr">
              <a:buNone/>
            </a:pPr>
            <a:r>
              <a:rPr lang="en-US" sz="1200" b="1" i="1" dirty="0"/>
              <a:t>HELP</a:t>
            </a:r>
            <a:r>
              <a:rPr lang="en-US" sz="1200" dirty="0"/>
              <a:t> people quickly find housing within one month or less</a:t>
            </a:r>
          </a:p>
          <a:p>
            <a:pPr marL="0" indent="0" algn="ctr">
              <a:buNone/>
            </a:pPr>
            <a:r>
              <a:rPr lang="en-US" sz="1200" b="1" dirty="0"/>
              <a:t>GOAL:</a:t>
            </a:r>
          </a:p>
          <a:p>
            <a:pPr marL="0" indent="0" algn="ctr">
              <a:buNone/>
            </a:pPr>
            <a:r>
              <a:rPr lang="en-US" b="1" i="1" dirty="0"/>
              <a:t>FIND </a:t>
            </a:r>
            <a:r>
              <a:rPr lang="en-US" dirty="0"/>
              <a:t>and secure housing as quickly as possible after a person/ family becomes homeless</a:t>
            </a:r>
          </a:p>
        </p:txBody>
      </p:sp>
      <p:sp>
        <p:nvSpPr>
          <p:cNvPr id="11" name="Text Placeholder 10"/>
          <p:cNvSpPr>
            <a:spLocks noGrp="1"/>
          </p:cNvSpPr>
          <p:nvPr>
            <p:ph type="body" sz="quarter" idx="58"/>
          </p:nvPr>
        </p:nvSpPr>
        <p:spPr/>
        <p:txBody>
          <a:bodyPr/>
          <a:lstStyle/>
          <a:p>
            <a:pPr algn="ctr"/>
            <a:r>
              <a:rPr lang="en-US" sz="3200" dirty="0"/>
              <a:t>FIND</a:t>
            </a:r>
            <a:r>
              <a:rPr lang="en-US" dirty="0"/>
              <a:t> housing</a:t>
            </a:r>
          </a:p>
        </p:txBody>
      </p:sp>
      <p:sp>
        <p:nvSpPr>
          <p:cNvPr id="29" name="Picture Placeholder 28">
            <a:extLst>
              <a:ext uri="{FF2B5EF4-FFF2-40B4-BE49-F238E27FC236}">
                <a16:creationId xmlns:a16="http://schemas.microsoft.com/office/drawing/2014/main" xmlns="" id="{7EC9D35F-A3C3-4CDC-B7BF-CF78F3DE1D11}"/>
              </a:ext>
            </a:extLst>
          </p:cNvPr>
          <p:cNvSpPr>
            <a:spLocks noGrp="1"/>
          </p:cNvSpPr>
          <p:nvPr>
            <p:ph type="pic" sz="quarter" idx="60"/>
          </p:nvPr>
        </p:nvSpPr>
        <p:spPr/>
      </p:sp>
      <p:pic>
        <p:nvPicPr>
          <p:cNvPr id="16" name="Picture 16" descr="Image result for animated people building  a home with money">
            <a:extLst>
              <a:ext uri="{FF2B5EF4-FFF2-40B4-BE49-F238E27FC236}">
                <a16:creationId xmlns:a16="http://schemas.microsoft.com/office/drawing/2014/main" xmlns="" id="{100B291E-D5DF-4461-B168-FB0E52885F24}"/>
              </a:ext>
            </a:extLst>
          </p:cNvPr>
          <p:cNvPicPr>
            <a:picLocks noGrp="1" noChangeAspect="1" noChangeArrowheads="1"/>
          </p:cNvPicPr>
          <p:nvPr>
            <p:ph type="pic" sz="quarter" idx="30"/>
          </p:nvPr>
        </p:nvPicPr>
        <p:blipFill>
          <a:blip r:embed="rId2">
            <a:extLst>
              <a:ext uri="{28A0092B-C50C-407E-A947-70E740481C1C}">
                <a14:useLocalDpi xmlns:a14="http://schemas.microsoft.com/office/drawing/2010/main" val="0"/>
              </a:ext>
            </a:extLst>
          </a:blip>
          <a:srcRect t="10316" b="10316"/>
          <a:stretch>
            <a:fillRect/>
          </a:stretch>
        </p:blipFill>
        <p:spPr bwMode="auto">
          <a:xfrm>
            <a:off x="3632032" y="2974371"/>
            <a:ext cx="2816352" cy="25602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xmlns="" id="{42A396B8-932E-4582-93E0-9049396A5442}"/>
              </a:ext>
            </a:extLst>
          </p:cNvPr>
          <p:cNvSpPr txBox="1"/>
          <p:nvPr/>
        </p:nvSpPr>
        <p:spPr>
          <a:xfrm>
            <a:off x="3632032" y="1475509"/>
            <a:ext cx="2685641" cy="1908215"/>
          </a:xfrm>
          <a:prstGeom prst="rect">
            <a:avLst/>
          </a:prstGeom>
          <a:noFill/>
        </p:spPr>
        <p:txBody>
          <a:bodyPr wrap="square" rtlCol="0">
            <a:spAutoFit/>
          </a:bodyPr>
          <a:lstStyle/>
          <a:p>
            <a:pPr algn="ctr"/>
            <a:r>
              <a:rPr lang="en-US" sz="1200" b="1" i="1" dirty="0"/>
              <a:t>HELP</a:t>
            </a:r>
            <a:r>
              <a:rPr lang="en-US" sz="1200" dirty="0"/>
              <a:t>  pay for housing while individuals/families become self-sufficient</a:t>
            </a:r>
          </a:p>
          <a:p>
            <a:pPr algn="ctr"/>
            <a:endParaRPr lang="en-US" sz="1200" dirty="0"/>
          </a:p>
          <a:p>
            <a:pPr algn="ctr"/>
            <a:r>
              <a:rPr lang="en-US" sz="1200" b="1" dirty="0"/>
              <a:t>GOAL:</a:t>
            </a:r>
          </a:p>
          <a:p>
            <a:pPr algn="ctr"/>
            <a:endParaRPr lang="en-US" sz="1200" dirty="0"/>
          </a:p>
          <a:p>
            <a:pPr algn="ctr"/>
            <a:r>
              <a:rPr lang="en-US" sz="1100" b="1" i="1" dirty="0"/>
              <a:t>BUILD</a:t>
            </a:r>
            <a:r>
              <a:rPr lang="en-US" sz="1100" i="1" dirty="0"/>
              <a:t> </a:t>
            </a:r>
            <a:r>
              <a:rPr lang="en-US" sz="1100" dirty="0"/>
              <a:t>relationships with Landlords to have access to as many units as possible</a:t>
            </a:r>
          </a:p>
          <a:p>
            <a:pPr algn="ctr"/>
            <a:endParaRPr lang="en-US" sz="1200" dirty="0"/>
          </a:p>
          <a:p>
            <a:pPr algn="ctr"/>
            <a:endParaRPr lang="en-US" sz="1200" dirty="0"/>
          </a:p>
        </p:txBody>
      </p:sp>
      <p:pic>
        <p:nvPicPr>
          <p:cNvPr id="20" name="Picture Placeholder 19">
            <a:extLst>
              <a:ext uri="{FF2B5EF4-FFF2-40B4-BE49-F238E27FC236}">
                <a16:creationId xmlns:a16="http://schemas.microsoft.com/office/drawing/2014/main" xmlns="" id="{15A8AB1B-AE6F-45C3-9392-65A8E520B8A0}"/>
              </a:ext>
            </a:extLst>
          </p:cNvPr>
          <p:cNvPicPr>
            <a:picLocks noGrp="1"/>
          </p:cNvPicPr>
          <p:nvPr>
            <p:ph type="pic" sz="quarter" idx="59"/>
          </p:nvPr>
        </p:nvPicPr>
        <p:blipFill>
          <a:blip r:embed="rId3">
            <a:extLst>
              <a:ext uri="{28A0092B-C50C-407E-A947-70E740481C1C}">
                <a14:useLocalDpi xmlns:a14="http://schemas.microsoft.com/office/drawing/2010/main" val="0"/>
              </a:ext>
            </a:extLst>
          </a:blip>
          <a:srcRect t="2580" b="2580"/>
          <a:stretch>
            <a:fillRect/>
          </a:stretch>
        </p:blipFill>
        <p:spPr>
          <a:xfrm>
            <a:off x="238125" y="3148013"/>
            <a:ext cx="2816225" cy="2386012"/>
          </a:xfrm>
          <a:prstGeom prst="rect">
            <a:avLst/>
          </a:prstGeom>
        </p:spPr>
      </p:pic>
      <p:pic>
        <p:nvPicPr>
          <p:cNvPr id="21" name="Picture 20">
            <a:extLst>
              <a:ext uri="{FF2B5EF4-FFF2-40B4-BE49-F238E27FC236}">
                <a16:creationId xmlns:a16="http://schemas.microsoft.com/office/drawing/2014/main" xmlns="" id="{B6AE8E04-B54C-479F-B250-AB200D4F4F8C}"/>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958584" y="2994589"/>
            <a:ext cx="2816352" cy="2539435"/>
          </a:xfrm>
          <a:prstGeom prst="rect">
            <a:avLst/>
          </a:prstGeom>
        </p:spPr>
      </p:pic>
    </p:spTree>
    <p:extLst>
      <p:ext uri="{BB962C8B-B14F-4D97-AF65-F5344CB8AC3E}">
        <p14:creationId xmlns:p14="http://schemas.microsoft.com/office/powerpoint/2010/main" val="98525146"/>
      </p:ext>
    </p:extLst>
  </p:cSld>
  <p:clrMapOvr>
    <a:masterClrMapping/>
  </p:clrMapOvr>
</p:sld>
</file>

<file path=ppt/theme/theme1.xml><?xml version="1.0" encoding="utf-8"?>
<a:theme xmlns:a="http://schemas.openxmlformats.org/drawingml/2006/main" name="Winter Brochure 11 x 8.5">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WinterBrochure.potx" id="{7914E3C1-B050-42D3-81C2-28DDEDB2390F}" vid="{CD0C94AB-A5E2-4125-87EB-8B03305B1FE4}"/>
    </a:ext>
  </a:extLst>
</a:theme>
</file>

<file path=ppt/theme/theme2.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414947D-AE2B-4971-A7B0-B74EE9014A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Tri-fold travel brochure (red and gray design)</Template>
  <TotalTime>0</TotalTime>
  <Words>175</Words>
  <Application>Microsoft Office PowerPoint</Application>
  <PresentationFormat>Custom</PresentationFormat>
  <Paragraphs>58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Winter Brochure 11 x 8.5</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2017-11-20T15:34:38Z</dcterms:created>
  <dcterms:modified xsi:type="dcterms:W3CDTF">2018-07-16T13:42:41Z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TC039154159991</vt:lpwstr>
  </property>
</Properties>
</file>