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61" r:id="rId6"/>
    <p:sldId id="258" r:id="rId7"/>
    <p:sldId id="259" r:id="rId8"/>
    <p:sldId id="260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75B"/>
    <a:srgbClr val="004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D152F-949C-4046-836C-5C580E67EA95}" v="68" dt="2024-02-06T20:09:49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0"/>
    <p:restoredTop sz="96190"/>
  </p:normalViewPr>
  <p:slideViewPr>
    <p:cSldViewPr snapToGrid="0" snapToObjects="1">
      <p:cViewPr varScale="1">
        <p:scale>
          <a:sx n="106" d="100"/>
          <a:sy n="106" d="100"/>
        </p:scale>
        <p:origin x="208" y="4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Anderson" userId="663c17ea-b643-49e5-9596-bf20db9c0094" providerId="ADAL" clId="{86FD152F-949C-4046-836C-5C580E67EA95}"/>
    <pc:docChg chg="undo custSel delSld modMainMaster">
      <pc:chgData name="Kevin Anderson" userId="663c17ea-b643-49e5-9596-bf20db9c0094" providerId="ADAL" clId="{86FD152F-949C-4046-836C-5C580E67EA95}" dt="2024-02-06T20:09:49.836" v="89"/>
      <pc:docMkLst>
        <pc:docMk/>
      </pc:docMkLst>
      <pc:sldChg chg="del">
        <pc:chgData name="Kevin Anderson" userId="663c17ea-b643-49e5-9596-bf20db9c0094" providerId="ADAL" clId="{86FD152F-949C-4046-836C-5C580E67EA95}" dt="2024-02-06T20:09:02.952" v="87" actId="2696"/>
        <pc:sldMkLst>
          <pc:docMk/>
          <pc:sldMk cId="175131437" sldId="262"/>
        </pc:sldMkLst>
      </pc:sldChg>
      <pc:sldMasterChg chg="modSp setBg modSldLayout">
        <pc:chgData name="Kevin Anderson" userId="663c17ea-b643-49e5-9596-bf20db9c0094" providerId="ADAL" clId="{86FD152F-949C-4046-836C-5C580E67EA95}" dt="2024-02-06T20:09:49.836" v="89"/>
        <pc:sldMasterMkLst>
          <pc:docMk/>
          <pc:sldMasterMk cId="2255484703" sldId="2147483648"/>
        </pc:sldMasterMkLst>
        <pc:spChg chg="mod">
          <ac:chgData name="Kevin Anderson" userId="663c17ea-b643-49e5-9596-bf20db9c0094" providerId="ADAL" clId="{86FD152F-949C-4046-836C-5C580E67EA95}" dt="2024-02-06T20:03:23.168" v="59" actId="207"/>
          <ac:spMkLst>
            <pc:docMk/>
            <pc:sldMasterMk cId="2255484703" sldId="2147483648"/>
            <ac:spMk id="2" creationId="{9FD44CF0-E06C-4C46-95E8-5CF0C9C2BBBF}"/>
          </ac:spMkLst>
        </pc:spChg>
        <pc:spChg chg="mod">
          <ac:chgData name="Kevin Anderson" userId="663c17ea-b643-49e5-9596-bf20db9c0094" providerId="ADAL" clId="{86FD152F-949C-4046-836C-5C580E67EA95}" dt="2024-02-06T19:17:02.326" v="2" actId="2711"/>
          <ac:spMkLst>
            <pc:docMk/>
            <pc:sldMasterMk cId="2255484703" sldId="2147483648"/>
            <ac:spMk id="3" creationId="{27379B8D-FBBE-1D48-9A96-2079A9EE9678}"/>
          </ac:spMkLst>
        </pc:spChg>
        <pc:sldLayoutChg chg="modSp setBg">
          <pc:chgData name="Kevin Anderson" userId="663c17ea-b643-49e5-9596-bf20db9c0094" providerId="ADAL" clId="{86FD152F-949C-4046-836C-5C580E67EA95}" dt="2024-02-06T20:06:16.761" v="84"/>
          <pc:sldLayoutMkLst>
            <pc:docMk/>
            <pc:sldMasterMk cId="2255484703" sldId="2147483648"/>
            <pc:sldLayoutMk cId="2708081651" sldId="2147483649"/>
          </pc:sldLayoutMkLst>
          <pc:spChg chg="mod">
            <ac:chgData name="Kevin Anderson" userId="663c17ea-b643-49e5-9596-bf20db9c0094" providerId="ADAL" clId="{86FD152F-949C-4046-836C-5C580E67EA95}" dt="2024-02-06T19:21:30.089" v="41" actId="2711"/>
            <ac:spMkLst>
              <pc:docMk/>
              <pc:sldMasterMk cId="2255484703" sldId="2147483648"/>
              <pc:sldLayoutMk cId="2708081651" sldId="2147483649"/>
              <ac:spMk id="3" creationId="{4E869022-8512-4142-FB91-E6D0180A993C}"/>
            </ac:spMkLst>
          </pc:spChg>
          <pc:spChg chg="mod">
            <ac:chgData name="Kevin Anderson" userId="663c17ea-b643-49e5-9596-bf20db9c0094" providerId="ADAL" clId="{86FD152F-949C-4046-836C-5C580E67EA95}" dt="2024-02-06T20:03:18.801" v="58" actId="207"/>
            <ac:spMkLst>
              <pc:docMk/>
              <pc:sldMasterMk cId="2255484703" sldId="2147483648"/>
              <pc:sldLayoutMk cId="2708081651" sldId="2147483649"/>
              <ac:spMk id="4" creationId="{92390FBE-EF8A-7052-8CBE-86712DCE83E2}"/>
            </ac:spMkLst>
          </pc:spChg>
          <pc:spChg chg="mod">
            <ac:chgData name="Kevin Anderson" userId="663c17ea-b643-49e5-9596-bf20db9c0094" providerId="ADAL" clId="{86FD152F-949C-4046-836C-5C580E67EA95}" dt="2024-02-06T20:03:18.801" v="58" actId="207"/>
            <ac:spMkLst>
              <pc:docMk/>
              <pc:sldMasterMk cId="2255484703" sldId="2147483648"/>
              <pc:sldLayoutMk cId="2708081651" sldId="2147483649"/>
              <ac:spMk id="8" creationId="{4133DD37-4392-6246-96D9-1E87E64743B8}"/>
            </ac:spMkLst>
          </pc:spChg>
          <pc:spChg chg="mod">
            <ac:chgData name="Kevin Anderson" userId="663c17ea-b643-49e5-9596-bf20db9c0094" providerId="ADAL" clId="{86FD152F-949C-4046-836C-5C580E67EA95}" dt="2024-02-06T19:18:26.255" v="15" actId="113"/>
            <ac:spMkLst>
              <pc:docMk/>
              <pc:sldMasterMk cId="2255484703" sldId="2147483648"/>
              <pc:sldLayoutMk cId="2708081651" sldId="2147483649"/>
              <ac:spMk id="9" creationId="{5E41BBCD-0C54-AC4D-9AED-60843135351E}"/>
            </ac:spMkLst>
          </pc:spChg>
          <pc:spChg chg="mod">
            <ac:chgData name="Kevin Anderson" userId="663c17ea-b643-49e5-9596-bf20db9c0094" providerId="ADAL" clId="{86FD152F-949C-4046-836C-5C580E67EA95}" dt="2024-02-06T20:03:18.801" v="58" actId="207"/>
            <ac:spMkLst>
              <pc:docMk/>
              <pc:sldMasterMk cId="2255484703" sldId="2147483648"/>
              <pc:sldLayoutMk cId="2708081651" sldId="2147483649"/>
              <ac:spMk id="11" creationId="{9CB3A5F9-8E20-A645-A7A9-B7E8CE8AD5EC}"/>
            </ac:spMkLst>
          </pc:spChg>
          <pc:spChg chg="mod">
            <ac:chgData name="Kevin Anderson" userId="663c17ea-b643-49e5-9596-bf20db9c0094" providerId="ADAL" clId="{86FD152F-949C-4046-836C-5C580E67EA95}" dt="2024-02-06T19:21:39.434" v="42" actId="2711"/>
            <ac:spMkLst>
              <pc:docMk/>
              <pc:sldMasterMk cId="2255484703" sldId="2147483648"/>
              <pc:sldLayoutMk cId="2708081651" sldId="2147483649"/>
              <ac:spMk id="12" creationId="{21A35BCF-5736-784C-8241-57868C5E53C8}"/>
            </ac:spMkLst>
          </pc:spChg>
          <pc:spChg chg="mod">
            <ac:chgData name="Kevin Anderson" userId="663c17ea-b643-49e5-9596-bf20db9c0094" providerId="ADAL" clId="{86FD152F-949C-4046-836C-5C580E67EA95}" dt="2024-02-06T19:21:39.434" v="42" actId="2711"/>
            <ac:spMkLst>
              <pc:docMk/>
              <pc:sldMasterMk cId="2255484703" sldId="2147483648"/>
              <pc:sldLayoutMk cId="2708081651" sldId="2147483649"/>
              <ac:spMk id="13" creationId="{54C0758E-EB97-5F47-A3BA-F86FD0C11BA1}"/>
            </ac:spMkLst>
          </pc:spChg>
          <pc:spChg chg="mod">
            <ac:chgData name="Kevin Anderson" userId="663c17ea-b643-49e5-9596-bf20db9c0094" providerId="ADAL" clId="{86FD152F-949C-4046-836C-5C580E67EA95}" dt="2024-02-06T20:03:18.801" v="58" actId="207"/>
            <ac:spMkLst>
              <pc:docMk/>
              <pc:sldMasterMk cId="2255484703" sldId="2147483648"/>
              <pc:sldLayoutMk cId="2708081651" sldId="2147483649"/>
              <ac:spMk id="14" creationId="{23DF0E2B-87BD-5643-B7BB-B33B6C588970}"/>
            </ac:spMkLst>
          </pc:spChg>
          <pc:spChg chg="mod">
            <ac:chgData name="Kevin Anderson" userId="663c17ea-b643-49e5-9596-bf20db9c0094" providerId="ADAL" clId="{86FD152F-949C-4046-836C-5C580E67EA95}" dt="2024-02-06T20:03:18.801" v="58" actId="207"/>
            <ac:spMkLst>
              <pc:docMk/>
              <pc:sldMasterMk cId="2255484703" sldId="2147483648"/>
              <pc:sldLayoutMk cId="2708081651" sldId="2147483649"/>
              <ac:spMk id="15" creationId="{7F578FF4-DD57-0445-8F4D-34464FA62BEA}"/>
            </ac:spMkLst>
          </pc:spChg>
          <pc:spChg chg="mod">
            <ac:chgData name="Kevin Anderson" userId="663c17ea-b643-49e5-9596-bf20db9c0094" providerId="ADAL" clId="{86FD152F-949C-4046-836C-5C580E67EA95}" dt="2024-02-06T19:21:39.434" v="42" actId="2711"/>
            <ac:spMkLst>
              <pc:docMk/>
              <pc:sldMasterMk cId="2255484703" sldId="2147483648"/>
              <pc:sldLayoutMk cId="2708081651" sldId="2147483649"/>
              <ac:spMk id="16" creationId="{FDE357A9-9E40-A24F-9179-BA15FF69613D}"/>
            </ac:spMkLst>
          </pc:spChg>
          <pc:spChg chg="mod">
            <ac:chgData name="Kevin Anderson" userId="663c17ea-b643-49e5-9596-bf20db9c0094" providerId="ADAL" clId="{86FD152F-949C-4046-836C-5C580E67EA95}" dt="2024-02-06T19:21:30.089" v="41" actId="2711"/>
            <ac:spMkLst>
              <pc:docMk/>
              <pc:sldMasterMk cId="2255484703" sldId="2147483648"/>
              <pc:sldLayoutMk cId="2708081651" sldId="2147483649"/>
              <ac:spMk id="24" creationId="{3020CD6D-9C8B-714E-9A7E-1B86EDAD2243}"/>
            </ac:spMkLst>
          </pc:spChg>
          <pc:spChg chg="mod">
            <ac:chgData name="Kevin Anderson" userId="663c17ea-b643-49e5-9596-bf20db9c0094" providerId="ADAL" clId="{86FD152F-949C-4046-836C-5C580E67EA95}" dt="2024-02-06T19:21:39.434" v="42" actId="2711"/>
            <ac:spMkLst>
              <pc:docMk/>
              <pc:sldMasterMk cId="2255484703" sldId="2147483648"/>
              <pc:sldLayoutMk cId="2708081651" sldId="2147483649"/>
              <ac:spMk id="25" creationId="{5DC49FD7-ACB2-1848-85A2-8793E8D72B81}"/>
            </ac:spMkLst>
          </pc:spChg>
          <pc:spChg chg="mod">
            <ac:chgData name="Kevin Anderson" userId="663c17ea-b643-49e5-9596-bf20db9c0094" providerId="ADAL" clId="{86FD152F-949C-4046-836C-5C580E67EA95}" dt="2024-02-06T19:21:30.089" v="41" actId="2711"/>
            <ac:spMkLst>
              <pc:docMk/>
              <pc:sldMasterMk cId="2255484703" sldId="2147483648"/>
              <pc:sldLayoutMk cId="2708081651" sldId="2147483649"/>
              <ac:spMk id="26" creationId="{6A182B03-1CB5-304B-A02B-31BD837838C2}"/>
            </ac:spMkLst>
          </pc:spChg>
          <pc:spChg chg="mod">
            <ac:chgData name="Kevin Anderson" userId="663c17ea-b643-49e5-9596-bf20db9c0094" providerId="ADAL" clId="{86FD152F-949C-4046-836C-5C580E67EA95}" dt="2024-02-06T19:21:30.089" v="41" actId="2711"/>
            <ac:spMkLst>
              <pc:docMk/>
              <pc:sldMasterMk cId="2255484703" sldId="2147483648"/>
              <pc:sldLayoutMk cId="2708081651" sldId="2147483649"/>
              <ac:spMk id="28" creationId="{4104BEC0-05FF-D14E-A5EC-8AA72A731939}"/>
            </ac:spMkLst>
          </pc:spChg>
        </pc:sldLayoutChg>
        <pc:sldLayoutChg chg="modSp mod setBg">
          <pc:chgData name="Kevin Anderson" userId="663c17ea-b643-49e5-9596-bf20db9c0094" providerId="ADAL" clId="{86FD152F-949C-4046-836C-5C580E67EA95}" dt="2024-02-06T20:06:11.173" v="82"/>
          <pc:sldLayoutMkLst>
            <pc:docMk/>
            <pc:sldMasterMk cId="2255484703" sldId="2147483648"/>
            <pc:sldLayoutMk cId="3345135873" sldId="2147483658"/>
          </pc:sldLayoutMkLst>
          <pc:spChg chg="mod">
            <ac:chgData name="Kevin Anderson" userId="663c17ea-b643-49e5-9596-bf20db9c0094" providerId="ADAL" clId="{86FD152F-949C-4046-836C-5C580E67EA95}" dt="2024-02-06T20:02:48.955" v="50" actId="207"/>
            <ac:spMkLst>
              <pc:docMk/>
              <pc:sldMasterMk cId="2255484703" sldId="2147483648"/>
              <pc:sldLayoutMk cId="3345135873" sldId="2147483658"/>
              <ac:spMk id="2" creationId="{FC455367-40F3-B392-BD63-6B01C4310168}"/>
            </ac:spMkLst>
          </pc:spChg>
          <pc:spChg chg="mod">
            <ac:chgData name="Kevin Anderson" userId="663c17ea-b643-49e5-9596-bf20db9c0094" providerId="ADAL" clId="{86FD152F-949C-4046-836C-5C580E67EA95}" dt="2024-02-06T19:20:50.976" v="38" actId="2711"/>
            <ac:spMkLst>
              <pc:docMk/>
              <pc:sldMasterMk cId="2255484703" sldId="2147483648"/>
              <pc:sldLayoutMk cId="3345135873" sldId="2147483658"/>
              <ac:spMk id="3" creationId="{2F9529F4-06D1-CF0A-0269-4F01DC6C70B4}"/>
            </ac:spMkLst>
          </pc:spChg>
          <pc:spChg chg="mod">
            <ac:chgData name="Kevin Anderson" userId="663c17ea-b643-49e5-9596-bf20db9c0094" providerId="ADAL" clId="{86FD152F-949C-4046-836C-5C580E67EA95}" dt="2024-02-06T20:02:42.749" v="47" actId="207"/>
            <ac:spMkLst>
              <pc:docMk/>
              <pc:sldMasterMk cId="2255484703" sldId="2147483648"/>
              <pc:sldLayoutMk cId="3345135873" sldId="2147483658"/>
              <ac:spMk id="8" creationId="{4133DD37-4392-6246-96D9-1E87E64743B8}"/>
            </ac:spMkLst>
          </pc:spChg>
          <pc:spChg chg="mod">
            <ac:chgData name="Kevin Anderson" userId="663c17ea-b643-49e5-9596-bf20db9c0094" providerId="ADAL" clId="{86FD152F-949C-4046-836C-5C580E67EA95}" dt="2024-02-06T19:18:22.967" v="14" actId="113"/>
            <ac:spMkLst>
              <pc:docMk/>
              <pc:sldMasterMk cId="2255484703" sldId="2147483648"/>
              <pc:sldLayoutMk cId="3345135873" sldId="2147483658"/>
              <ac:spMk id="9" creationId="{5E41BBCD-0C54-AC4D-9AED-60843135351E}"/>
            </ac:spMkLst>
          </pc:spChg>
          <pc:spChg chg="mod">
            <ac:chgData name="Kevin Anderson" userId="663c17ea-b643-49e5-9596-bf20db9c0094" providerId="ADAL" clId="{86FD152F-949C-4046-836C-5C580E67EA95}" dt="2024-02-06T20:02:44.841" v="48" actId="207"/>
            <ac:spMkLst>
              <pc:docMk/>
              <pc:sldMasterMk cId="2255484703" sldId="2147483648"/>
              <pc:sldLayoutMk cId="3345135873" sldId="2147483658"/>
              <ac:spMk id="11" creationId="{9CB3A5F9-8E20-A645-A7A9-B7E8CE8AD5EC}"/>
            </ac:spMkLst>
          </pc:spChg>
          <pc:spChg chg="mod">
            <ac:chgData name="Kevin Anderson" userId="663c17ea-b643-49e5-9596-bf20db9c0094" providerId="ADAL" clId="{86FD152F-949C-4046-836C-5C580E67EA95}" dt="2024-02-06T19:20:59.997" v="39" actId="114"/>
            <ac:spMkLst>
              <pc:docMk/>
              <pc:sldMasterMk cId="2255484703" sldId="2147483648"/>
              <pc:sldLayoutMk cId="3345135873" sldId="2147483658"/>
              <ac:spMk id="12" creationId="{21A35BCF-5736-784C-8241-57868C5E53C8}"/>
            </ac:spMkLst>
          </pc:spChg>
          <pc:spChg chg="mod">
            <ac:chgData name="Kevin Anderson" userId="663c17ea-b643-49e5-9596-bf20db9c0094" providerId="ADAL" clId="{86FD152F-949C-4046-836C-5C580E67EA95}" dt="2024-02-06T19:20:59.997" v="39" actId="114"/>
            <ac:spMkLst>
              <pc:docMk/>
              <pc:sldMasterMk cId="2255484703" sldId="2147483648"/>
              <pc:sldLayoutMk cId="3345135873" sldId="2147483658"/>
              <ac:spMk id="13" creationId="{54C0758E-EB97-5F47-A3BA-F86FD0C11BA1}"/>
            </ac:spMkLst>
          </pc:spChg>
          <pc:spChg chg="mod">
            <ac:chgData name="Kevin Anderson" userId="663c17ea-b643-49e5-9596-bf20db9c0094" providerId="ADAL" clId="{86FD152F-949C-4046-836C-5C580E67EA95}" dt="2024-02-06T20:02:46.861" v="49" actId="207"/>
            <ac:spMkLst>
              <pc:docMk/>
              <pc:sldMasterMk cId="2255484703" sldId="2147483648"/>
              <pc:sldLayoutMk cId="3345135873" sldId="2147483658"/>
              <ac:spMk id="14" creationId="{23DF0E2B-87BD-5643-B7BB-B33B6C588970}"/>
            </ac:spMkLst>
          </pc:spChg>
          <pc:spChg chg="mod">
            <ac:chgData name="Kevin Anderson" userId="663c17ea-b643-49e5-9596-bf20db9c0094" providerId="ADAL" clId="{86FD152F-949C-4046-836C-5C580E67EA95}" dt="2024-02-06T19:20:59.997" v="39" actId="114"/>
            <ac:spMkLst>
              <pc:docMk/>
              <pc:sldMasterMk cId="2255484703" sldId="2147483648"/>
              <pc:sldLayoutMk cId="3345135873" sldId="2147483658"/>
              <ac:spMk id="16" creationId="{FDE357A9-9E40-A24F-9179-BA15FF69613D}"/>
            </ac:spMkLst>
          </pc:spChg>
          <pc:spChg chg="mod">
            <ac:chgData name="Kevin Anderson" userId="663c17ea-b643-49e5-9596-bf20db9c0094" providerId="ADAL" clId="{86FD152F-949C-4046-836C-5C580E67EA95}" dt="2024-02-06T19:20:50.976" v="38" actId="2711"/>
            <ac:spMkLst>
              <pc:docMk/>
              <pc:sldMasterMk cId="2255484703" sldId="2147483648"/>
              <pc:sldLayoutMk cId="3345135873" sldId="2147483658"/>
              <ac:spMk id="24" creationId="{3020CD6D-9C8B-714E-9A7E-1B86EDAD2243}"/>
            </ac:spMkLst>
          </pc:spChg>
          <pc:spChg chg="mod">
            <ac:chgData name="Kevin Anderson" userId="663c17ea-b643-49e5-9596-bf20db9c0094" providerId="ADAL" clId="{86FD152F-949C-4046-836C-5C580E67EA95}" dt="2024-02-06T19:20:50.976" v="38" actId="2711"/>
            <ac:spMkLst>
              <pc:docMk/>
              <pc:sldMasterMk cId="2255484703" sldId="2147483648"/>
              <pc:sldLayoutMk cId="3345135873" sldId="2147483658"/>
              <ac:spMk id="26" creationId="{6A182B03-1CB5-304B-A02B-31BD837838C2}"/>
            </ac:spMkLst>
          </pc:spChg>
        </pc:sldLayoutChg>
        <pc:sldLayoutChg chg="modSp mod setBg">
          <pc:chgData name="Kevin Anderson" userId="663c17ea-b643-49e5-9596-bf20db9c0094" providerId="ADAL" clId="{86FD152F-949C-4046-836C-5C580E67EA95}" dt="2024-02-06T20:09:49.836" v="89"/>
          <pc:sldLayoutMkLst>
            <pc:docMk/>
            <pc:sldMasterMk cId="2255484703" sldId="2147483648"/>
            <pc:sldLayoutMk cId="1850538050" sldId="2147483659"/>
          </pc:sldLayoutMkLst>
          <pc:spChg chg="mod">
            <ac:chgData name="Kevin Anderson" userId="663c17ea-b643-49e5-9596-bf20db9c0094" providerId="ADAL" clId="{86FD152F-949C-4046-836C-5C580E67EA95}" dt="2024-02-06T19:19:41.774" v="29" actId="2711"/>
            <ac:spMkLst>
              <pc:docMk/>
              <pc:sldMasterMk cId="2255484703" sldId="2147483648"/>
              <pc:sldLayoutMk cId="1850538050" sldId="2147483659"/>
              <ac:spMk id="3" creationId="{4E869022-8512-4142-FB91-E6D0180A993C}"/>
            </ac:spMkLst>
          </pc:spChg>
          <pc:spChg chg="mod">
            <ac:chgData name="Kevin Anderson" userId="663c17ea-b643-49e5-9596-bf20db9c0094" providerId="ADAL" clId="{86FD152F-949C-4046-836C-5C580E67EA95}" dt="2024-02-06T20:03:08.780" v="57" actId="207"/>
            <ac:spMkLst>
              <pc:docMk/>
              <pc:sldMasterMk cId="2255484703" sldId="2147483648"/>
              <pc:sldLayoutMk cId="1850538050" sldId="2147483659"/>
              <ac:spMk id="4" creationId="{92390FBE-EF8A-7052-8CBE-86712DCE83E2}"/>
            </ac:spMkLst>
          </pc:spChg>
          <pc:spChg chg="mod">
            <ac:chgData name="Kevin Anderson" userId="663c17ea-b643-49e5-9596-bf20db9c0094" providerId="ADAL" clId="{86FD152F-949C-4046-836C-5C580E67EA95}" dt="2024-02-06T20:03:05.033" v="55" actId="207"/>
            <ac:spMkLst>
              <pc:docMk/>
              <pc:sldMasterMk cId="2255484703" sldId="2147483648"/>
              <pc:sldLayoutMk cId="1850538050" sldId="2147483659"/>
              <ac:spMk id="8" creationId="{4133DD37-4392-6246-96D9-1E87E64743B8}"/>
            </ac:spMkLst>
          </pc:spChg>
          <pc:spChg chg="mod">
            <ac:chgData name="Kevin Anderson" userId="663c17ea-b643-49e5-9596-bf20db9c0094" providerId="ADAL" clId="{86FD152F-949C-4046-836C-5C580E67EA95}" dt="2024-02-06T19:18:19.623" v="13" actId="113"/>
            <ac:spMkLst>
              <pc:docMk/>
              <pc:sldMasterMk cId="2255484703" sldId="2147483648"/>
              <pc:sldLayoutMk cId="1850538050" sldId="2147483659"/>
              <ac:spMk id="9" creationId="{5E41BBCD-0C54-AC4D-9AED-60843135351E}"/>
            </ac:spMkLst>
          </pc:spChg>
          <pc:spChg chg="mod">
            <ac:chgData name="Kevin Anderson" userId="663c17ea-b643-49e5-9596-bf20db9c0094" providerId="ADAL" clId="{86FD152F-949C-4046-836C-5C580E67EA95}" dt="2024-02-06T20:04:11.286" v="78" actId="20577"/>
            <ac:spMkLst>
              <pc:docMk/>
              <pc:sldMasterMk cId="2255484703" sldId="2147483648"/>
              <pc:sldLayoutMk cId="1850538050" sldId="2147483659"/>
              <ac:spMk id="11" creationId="{9CB3A5F9-8E20-A645-A7A9-B7E8CE8AD5EC}"/>
            </ac:spMkLst>
          </pc:spChg>
          <pc:spChg chg="mod">
            <ac:chgData name="Kevin Anderson" userId="663c17ea-b643-49e5-9596-bf20db9c0094" providerId="ADAL" clId="{86FD152F-949C-4046-836C-5C580E67EA95}" dt="2024-02-06T19:20:03.701" v="33" actId="2711"/>
            <ac:spMkLst>
              <pc:docMk/>
              <pc:sldMasterMk cId="2255484703" sldId="2147483648"/>
              <pc:sldLayoutMk cId="1850538050" sldId="2147483659"/>
              <ac:spMk id="12" creationId="{21A35BCF-5736-784C-8241-57868C5E53C8}"/>
            </ac:spMkLst>
          </pc:spChg>
          <pc:spChg chg="mod">
            <ac:chgData name="Kevin Anderson" userId="663c17ea-b643-49e5-9596-bf20db9c0094" providerId="ADAL" clId="{86FD152F-949C-4046-836C-5C580E67EA95}" dt="2024-02-06T19:20:03.701" v="33" actId="2711"/>
            <ac:spMkLst>
              <pc:docMk/>
              <pc:sldMasterMk cId="2255484703" sldId="2147483648"/>
              <pc:sldLayoutMk cId="1850538050" sldId="2147483659"/>
              <ac:spMk id="13" creationId="{54C0758E-EB97-5F47-A3BA-F86FD0C11BA1}"/>
            </ac:spMkLst>
          </pc:spChg>
          <pc:spChg chg="mod">
            <ac:chgData name="Kevin Anderson" userId="663c17ea-b643-49e5-9596-bf20db9c0094" providerId="ADAL" clId="{86FD152F-949C-4046-836C-5C580E67EA95}" dt="2024-02-06T19:19:41.774" v="29" actId="2711"/>
            <ac:spMkLst>
              <pc:docMk/>
              <pc:sldMasterMk cId="2255484703" sldId="2147483648"/>
              <pc:sldLayoutMk cId="1850538050" sldId="2147483659"/>
              <ac:spMk id="24" creationId="{3020CD6D-9C8B-714E-9A7E-1B86EDAD2243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C9CB2-2002-A84B-8D48-D96197D460AB}" type="datetimeFigureOut">
              <a:rPr lang="en-US" smtClean="0"/>
              <a:t>5/14/24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E853-DD79-144C-B7B3-E8CDAB162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80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-2 speaker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4133DD37-4392-6246-96D9-1E87E6474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264" y="2322821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Speaker #1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E41BBCD-0C54-AC4D-9AED-6084313535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175" y="471267"/>
            <a:ext cx="7413977" cy="996696"/>
          </a:xfrm>
        </p:spPr>
        <p:txBody>
          <a:bodyPr lIns="0" tIns="0" rIns="0" bIns="0" anchor="t" anchorCtr="0">
            <a:normAutofit/>
          </a:bodyPr>
          <a:lstStyle>
            <a:lvl1pPr>
              <a:defRPr lang="en-US" sz="4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SESSION.</a:t>
            </a:r>
            <a:br>
              <a:rPr lang="en-US" dirty="0"/>
            </a:br>
            <a:r>
              <a:rPr lang="en-US" dirty="0"/>
              <a:t>1-2 SPEAKERS VERSION.</a:t>
            </a: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9CB3A5F9-8E20-A645-A7A9-B7E8CE8AD5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7762" y="2318880"/>
            <a:ext cx="5478382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#2</a:t>
            </a:r>
          </a:p>
        </p:txBody>
      </p:sp>
      <p:sp>
        <p:nvSpPr>
          <p:cNvPr id="12" name="Text Placeholder 43">
            <a:extLst>
              <a:ext uri="{FF2B5EF4-FFF2-40B4-BE49-F238E27FC236}">
                <a16:creationId xmlns:a16="http://schemas.microsoft.com/office/drawing/2014/main" id="{21A35BCF-5736-784C-8241-57868C5E5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264" y="2991017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3" name="Text Placeholder 45">
            <a:extLst>
              <a:ext uri="{FF2B5EF4-FFF2-40B4-BE49-F238E27FC236}">
                <a16:creationId xmlns:a16="http://schemas.microsoft.com/office/drawing/2014/main" id="{54C0758E-EB97-5F47-A3BA-F86FD0C11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07762" y="2995713"/>
            <a:ext cx="5478382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020CD6D-9C8B-714E-9A7E-1B86EDAD22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7762" y="2692021"/>
            <a:ext cx="5478382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3" name="Text Placeholder 23">
            <a:extLst>
              <a:ext uri="{FF2B5EF4-FFF2-40B4-BE49-F238E27FC236}">
                <a16:creationId xmlns:a16="http://schemas.microsoft.com/office/drawing/2014/main" id="{4E869022-8512-4142-FB91-E6D0180A993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9264" y="2721103"/>
            <a:ext cx="5444975" cy="269914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4" name="Text Placeholder 47">
            <a:extLst>
              <a:ext uri="{FF2B5EF4-FFF2-40B4-BE49-F238E27FC236}">
                <a16:creationId xmlns:a16="http://schemas.microsoft.com/office/drawing/2014/main" id="{92390FBE-EF8A-7052-8CBE-86712DCE83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9264" y="3866984"/>
            <a:ext cx="9129171" cy="2022828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brief session overview / description / URLs / etc.</a:t>
            </a:r>
          </a:p>
        </p:txBody>
      </p:sp>
    </p:spTree>
    <p:extLst>
      <p:ext uri="{BB962C8B-B14F-4D97-AF65-F5344CB8AC3E}">
        <p14:creationId xmlns:p14="http://schemas.microsoft.com/office/powerpoint/2010/main" val="185053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3 speaker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4133DD37-4392-6246-96D9-1E87E6474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264" y="2322821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Speaker #1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E41BBCD-0C54-AC4D-9AED-6084313535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175" y="471267"/>
            <a:ext cx="7413977" cy="996696"/>
          </a:xfrm>
        </p:spPr>
        <p:txBody>
          <a:bodyPr lIns="0" tIns="0" rIns="0" bIns="0" anchor="t" anchorCtr="0">
            <a:normAutofit/>
          </a:bodyPr>
          <a:lstStyle>
            <a:lvl1pPr>
              <a:defRPr lang="en-US" sz="4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SESSION.</a:t>
            </a:r>
            <a:br>
              <a:rPr lang="en-US" dirty="0"/>
            </a:br>
            <a:r>
              <a:rPr lang="en-US" dirty="0"/>
              <a:t>3 SPEAKERS VERSION.</a:t>
            </a: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9CB3A5F9-8E20-A645-A7A9-B7E8CE8AD5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264" y="3543438"/>
            <a:ext cx="5444976" cy="373141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#2</a:t>
            </a:r>
          </a:p>
        </p:txBody>
      </p:sp>
      <p:sp>
        <p:nvSpPr>
          <p:cNvPr id="12" name="Text Placeholder 43">
            <a:extLst>
              <a:ext uri="{FF2B5EF4-FFF2-40B4-BE49-F238E27FC236}">
                <a16:creationId xmlns:a16="http://schemas.microsoft.com/office/drawing/2014/main" id="{21A35BCF-5736-784C-8241-57868C5E5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264" y="2991017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3" name="Text Placeholder 45">
            <a:extLst>
              <a:ext uri="{FF2B5EF4-FFF2-40B4-BE49-F238E27FC236}">
                <a16:creationId xmlns:a16="http://schemas.microsoft.com/office/drawing/2014/main" id="{54C0758E-EB97-5F47-A3BA-F86FD0C11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264" y="4220272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4" name="Text Placeholder 47">
            <a:extLst>
              <a:ext uri="{FF2B5EF4-FFF2-40B4-BE49-F238E27FC236}">
                <a16:creationId xmlns:a16="http://schemas.microsoft.com/office/drawing/2014/main" id="{23DF0E2B-87BD-5643-B7BB-B33B6C5889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264" y="4773244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#3</a:t>
            </a:r>
          </a:p>
        </p:txBody>
      </p:sp>
      <p:sp>
        <p:nvSpPr>
          <p:cNvPr id="16" name="Text Placeholder 51">
            <a:extLst>
              <a:ext uri="{FF2B5EF4-FFF2-40B4-BE49-F238E27FC236}">
                <a16:creationId xmlns:a16="http://schemas.microsoft.com/office/drawing/2014/main" id="{FDE357A9-9E40-A24F-9179-BA15FF6961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264" y="5450731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020CD6D-9C8B-714E-9A7E-1B86EDAD22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264" y="3916580"/>
            <a:ext cx="5444976" cy="303692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A182B03-1CB5-304B-A02B-31BD83783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9264" y="5146406"/>
            <a:ext cx="5444976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" name="Text Placeholder 47">
            <a:extLst>
              <a:ext uri="{FF2B5EF4-FFF2-40B4-BE49-F238E27FC236}">
                <a16:creationId xmlns:a16="http://schemas.microsoft.com/office/drawing/2014/main" id="{FC455367-40F3-B392-BD63-6B01C431016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36976" y="2322822"/>
            <a:ext cx="4915760" cy="2450422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brief session overview / description / URLs / etc.</a:t>
            </a:r>
          </a:p>
        </p:txBody>
      </p:sp>
      <p:sp>
        <p:nvSpPr>
          <p:cNvPr id="3" name="Text Placeholder 23">
            <a:extLst>
              <a:ext uri="{FF2B5EF4-FFF2-40B4-BE49-F238E27FC236}">
                <a16:creationId xmlns:a16="http://schemas.microsoft.com/office/drawing/2014/main" id="{2F9529F4-06D1-CF0A-0269-4F01DC6C70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9264" y="2743399"/>
            <a:ext cx="5444976" cy="303692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	</a:t>
            </a:r>
          </a:p>
        </p:txBody>
      </p:sp>
    </p:spTree>
    <p:extLst>
      <p:ext uri="{BB962C8B-B14F-4D97-AF65-F5344CB8AC3E}">
        <p14:creationId xmlns:p14="http://schemas.microsoft.com/office/powerpoint/2010/main" val="334513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4 speaker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4133DD37-4392-6246-96D9-1E87E64743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264" y="2322821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 algn="l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Speaker #1</a:t>
            </a: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5E41BBCD-0C54-AC4D-9AED-6084313535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5175" y="471267"/>
            <a:ext cx="7413977" cy="996696"/>
          </a:xfrm>
        </p:spPr>
        <p:txBody>
          <a:bodyPr lIns="0" tIns="0" rIns="0" bIns="0" anchor="t" anchorCtr="0">
            <a:normAutofit/>
          </a:bodyPr>
          <a:lstStyle>
            <a:lvl1pPr>
              <a:defRPr lang="en-US" sz="4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SESSION.</a:t>
            </a:r>
            <a:br>
              <a:rPr lang="en-US" dirty="0"/>
            </a:br>
            <a:r>
              <a:rPr lang="en-US" dirty="0"/>
              <a:t>4 SPEAKERS VERSION.</a:t>
            </a:r>
          </a:p>
        </p:txBody>
      </p:sp>
      <p:sp>
        <p:nvSpPr>
          <p:cNvPr id="11" name="Text Placeholder 29">
            <a:extLst>
              <a:ext uri="{FF2B5EF4-FFF2-40B4-BE49-F238E27FC236}">
                <a16:creationId xmlns:a16="http://schemas.microsoft.com/office/drawing/2014/main" id="{9CB3A5F9-8E20-A645-A7A9-B7E8CE8AD5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7762" y="2318880"/>
            <a:ext cx="5478382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#2</a:t>
            </a:r>
          </a:p>
        </p:txBody>
      </p:sp>
      <p:sp>
        <p:nvSpPr>
          <p:cNvPr id="12" name="Text Placeholder 43">
            <a:extLst>
              <a:ext uri="{FF2B5EF4-FFF2-40B4-BE49-F238E27FC236}">
                <a16:creationId xmlns:a16="http://schemas.microsoft.com/office/drawing/2014/main" id="{21A35BCF-5736-784C-8241-57868C5E5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264" y="2991017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3" name="Text Placeholder 45">
            <a:extLst>
              <a:ext uri="{FF2B5EF4-FFF2-40B4-BE49-F238E27FC236}">
                <a16:creationId xmlns:a16="http://schemas.microsoft.com/office/drawing/2014/main" id="{54C0758E-EB97-5F47-A3BA-F86FD0C11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07762" y="2995713"/>
            <a:ext cx="5478382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14" name="Text Placeholder 47">
            <a:extLst>
              <a:ext uri="{FF2B5EF4-FFF2-40B4-BE49-F238E27FC236}">
                <a16:creationId xmlns:a16="http://schemas.microsoft.com/office/drawing/2014/main" id="{23DF0E2B-87BD-5643-B7BB-B33B6C5889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264" y="3845397"/>
            <a:ext cx="5444976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#3</a:t>
            </a:r>
          </a:p>
        </p:txBody>
      </p:sp>
      <p:sp>
        <p:nvSpPr>
          <p:cNvPr id="15" name="Text Placeholder 49">
            <a:extLst>
              <a:ext uri="{FF2B5EF4-FFF2-40B4-BE49-F238E27FC236}">
                <a16:creationId xmlns:a16="http://schemas.microsoft.com/office/drawing/2014/main" id="{7F578FF4-DD57-0445-8F4D-34464FA62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7762" y="3837604"/>
            <a:ext cx="5478382" cy="365760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#4</a:t>
            </a:r>
          </a:p>
        </p:txBody>
      </p:sp>
      <p:sp>
        <p:nvSpPr>
          <p:cNvPr id="16" name="Text Placeholder 51">
            <a:extLst>
              <a:ext uri="{FF2B5EF4-FFF2-40B4-BE49-F238E27FC236}">
                <a16:creationId xmlns:a16="http://schemas.microsoft.com/office/drawing/2014/main" id="{FDE357A9-9E40-A24F-9179-BA15FF6961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264" y="4522884"/>
            <a:ext cx="5444976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020CD6D-9C8B-714E-9A7E-1B86EDAD22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7762" y="2692021"/>
            <a:ext cx="5478382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A182B03-1CB5-304B-A02B-31BD83783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9264" y="4218559"/>
            <a:ext cx="5444976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104BEC0-05FF-D14E-A5EC-8AA72A73193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7762" y="4215347"/>
            <a:ext cx="5478382" cy="274320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25" name="Text Placeholder 53">
            <a:extLst>
              <a:ext uri="{FF2B5EF4-FFF2-40B4-BE49-F238E27FC236}">
                <a16:creationId xmlns:a16="http://schemas.microsoft.com/office/drawing/2014/main" id="{5DC49FD7-ACB2-1848-85A2-8793E8D72B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7762" y="4522884"/>
            <a:ext cx="5478382" cy="457200"/>
          </a:xfrm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Title, Organization</a:t>
            </a:r>
          </a:p>
        </p:txBody>
      </p:sp>
      <p:sp>
        <p:nvSpPr>
          <p:cNvPr id="3" name="Text Placeholder 23">
            <a:extLst>
              <a:ext uri="{FF2B5EF4-FFF2-40B4-BE49-F238E27FC236}">
                <a16:creationId xmlns:a16="http://schemas.microsoft.com/office/drawing/2014/main" id="{4E869022-8512-4142-FB91-E6D0180A993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9264" y="2721103"/>
            <a:ext cx="5444975" cy="269914"/>
          </a:xfrm>
        </p:spPr>
        <p:txBody>
          <a:bodyPr>
            <a:no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@Twitter</a:t>
            </a:r>
          </a:p>
        </p:txBody>
      </p:sp>
      <p:sp>
        <p:nvSpPr>
          <p:cNvPr id="4" name="Text Placeholder 47">
            <a:extLst>
              <a:ext uri="{FF2B5EF4-FFF2-40B4-BE49-F238E27FC236}">
                <a16:creationId xmlns:a16="http://schemas.microsoft.com/office/drawing/2014/main" id="{92390FBE-EF8A-7052-8CBE-86712DCE83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39264" y="5365376"/>
            <a:ext cx="9035042" cy="632011"/>
          </a:xfrm>
        </p:spPr>
        <p:txBody>
          <a:bodyPr lIns="91440" tIns="91440" rIns="91440" bIns="91440" anchor="ctr" anchorCtr="0">
            <a:noAutofit/>
          </a:bodyPr>
          <a:lstStyle>
            <a:lvl1pPr marL="0" indent="0">
              <a:buNone/>
              <a:defRPr sz="16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brief session overview / description / URLs / etc.</a:t>
            </a:r>
          </a:p>
        </p:txBody>
      </p:sp>
    </p:spTree>
    <p:extLst>
      <p:ext uri="{BB962C8B-B14F-4D97-AF65-F5344CB8AC3E}">
        <p14:creationId xmlns:p14="http://schemas.microsoft.com/office/powerpoint/2010/main" val="270808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6E531-1E63-0B4A-ABCA-016C5755D5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3652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SECTION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81029-2FA3-424C-A4D8-FFD9486DE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989262"/>
            <a:ext cx="10515600" cy="3217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224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1BB74-870B-C744-8150-3A976562AB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1-COLUMN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89AE5-2B65-9947-8458-6CA88F1E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970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-Column Conten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49FE-C63C-7B40-8CC0-410272BF9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2-COLUMN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6F7A1-C14E-3747-9ECA-BAADA0E28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CD926-A69A-684C-A2CC-0FD8FE6E4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826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Column Content Slide w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A86C-4EAF-874C-B0C7-6465460252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2-COLUMN CONTENT SLIDE W/ HEADERS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94F69-AE6A-2B4F-BFD6-350F62F46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7C7F5-11B3-3B4F-8259-64E4841C2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FE583-48D6-F642-8F53-EBB2E542E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644555-C4D5-6845-8B62-5A6415FDA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073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Column S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EB86-17FF-AA44-B615-446275B1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2 COLUMN SIDE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9D699-F1AB-DE4F-B378-4EC32392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ADB61-9D53-8442-B173-BBFA5AF83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01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-Column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CE9B-5EF8-8B48-ACF5-6A5006E5A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2 COLUMN PICTURE SLIDE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50E3D-DF7B-414E-AE31-1CE95E57A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DB4ED-9BEF-264E-9631-369D916F4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240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D44CF0-E06C-4C46-95E8-5CF0C9C2B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79B8D-FBBE-1D48-9A96-2079A9EE9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F9B9D-A090-8947-9F3B-9B7802B32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B5E46D0-496E-F74B-B5CC-1ED247A826E1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C2141-22A0-8B45-82F5-172A950B4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4949-E3E0-1242-97BC-46B175353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BAE1839-9144-0847-8BD8-3F83D1C44B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8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49" r:id="rId3"/>
    <p:sldLayoutId id="2147483651" r:id="rId4"/>
    <p:sldLayoutId id="2147483650" r:id="rId5"/>
    <p:sldLayoutId id="2147483652" r:id="rId6"/>
    <p:sldLayoutId id="2147483653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89FE281-2ACC-2937-33F5-FA9024247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B35FA5-EDC9-DB0E-A0A1-C0D71BB4D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572D1-3B10-40A0-F082-357F56902D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D14156-8818-BA1E-A362-EB93E7BFB8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9B1EB2-F9D9-D43B-0218-5CF0B0AF4F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01585-E3D6-8635-A759-81DB4947E61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C1961D-3E2A-9A83-C3BF-F216C463FDF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DD4D540-1EFD-9560-3D12-F976C47E6D5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FDB21BF-107F-20B6-67A6-34B054B088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EBDCD2-BB63-9CAF-389D-D51433BE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F9EC1-E390-39CD-D67D-6885D1433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D71A28-EF9C-F9E6-D204-A0223FB9A6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C3CA41-2B54-3881-64CB-1130092011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B6A283-160B-DFD8-07CC-2BD002336D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F26CEB-C746-D21E-0E09-8EECA25ADA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886C1D3-9B30-621C-3D7A-DD41AD719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EABD16-AD7A-6D9A-AF3C-42AE53EF97B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DE0152D-5579-E175-58FD-C8BA76D7409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6271D27-B1E1-BD02-3647-CB83DF78275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286CAB8-FEA9-E382-B257-A9EF75EE19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D8A7D2-50F2-3106-A0D8-16D7F21B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EEE79-3A7C-1C64-3A6D-46E567B0FA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87D2C-DABA-082C-8C5A-6EC7ECE2E4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7CD467-7B9C-1825-B737-29CE6F491F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11E616-B60B-112B-4022-F0F30D82DF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2CBA69-7863-EA06-5B16-78D198861D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FC53F0-8B79-83BF-746F-1D477FD214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DD340BE-CDA0-7306-8F0F-5F960A67C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65646C-71A8-6337-9909-EC797B81E49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4F06B7-FB03-6FB6-F25B-AF172ADA93F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255D1AC-4205-5E3E-B7FA-B89E19F4112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8ED90A3-DCA1-E37B-300A-2068E846A39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85E9E53-3B57-94AD-02B9-4CD29D213FC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7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32030-E576-92D4-C4DB-CDAF44AF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83483-E3F9-ED20-05AC-E4869ABDE1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0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AC7B-D8DB-EAF6-1541-DE59320B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8B34F-A2CB-CE2A-68F7-C35821A8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0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96166-17B7-42C5-6DFB-36FB1D89A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65DE4-5182-5D6E-D9E7-D5B96F608D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57E2F2-0C19-F857-5E85-6905CD674B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1A0D3D-E079-7280-D84B-60C0A650E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468CC-F2A1-601D-E398-A3E2B67DB2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3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4B155-63D8-C3D4-D122-ECBD5295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0748D-8A46-1861-1F64-57999DC90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18B29-54C8-1CC4-1064-568BC6D3A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4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9933-0693-73C3-47E0-3431254C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9A105-540F-0E7F-0F30-2D687BE2950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E365-3C16-2467-D98B-09BCAFAA1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2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5-6_Speakers_Feb2022Conference_SlideDeck" id="{263FD51C-E3D6-4B48-9FBE-FB68F235EC1E}" vid="{F9A8D374-8C9A-A74F-A188-4E45800D38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7079cd-3e6b-4167-bf3d-7b4eb5d3993c" xsi:nil="true"/>
    <lcf76f155ced4ddcb4097134ff3c332f xmlns="c02cfb17-cebd-4043-8a9b-6238baf1e41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38D4ED5E307D40BB4AB187FE9487B0" ma:contentTypeVersion="14" ma:contentTypeDescription="Create a new document." ma:contentTypeScope="" ma:versionID="a7156d731521362161332a9f1580b876">
  <xsd:schema xmlns:xsd="http://www.w3.org/2001/XMLSchema" xmlns:xs="http://www.w3.org/2001/XMLSchema" xmlns:p="http://schemas.microsoft.com/office/2006/metadata/properties" xmlns:ns2="c02cfb17-cebd-4043-8a9b-6238baf1e413" xmlns:ns3="487079cd-3e6b-4167-bf3d-7b4eb5d3993c" targetNamespace="http://schemas.microsoft.com/office/2006/metadata/properties" ma:root="true" ma:fieldsID="a9e46b74ae4dbe604b645dbf828b23ab" ns2:_="" ns3:_="">
    <xsd:import namespace="c02cfb17-cebd-4043-8a9b-6238baf1e413"/>
    <xsd:import namespace="487079cd-3e6b-4167-bf3d-7b4eb5d399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2cfb17-cebd-4043-8a9b-6238baf1e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f4dcd25-0139-4b54-b733-55af02a63c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079cd-3e6b-4167-bf3d-7b4eb5d399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b881c64-f116-42b9-ab16-b99750d10c69}" ma:internalName="TaxCatchAll" ma:showField="CatchAllData" ma:web="487079cd-3e6b-4167-bf3d-7b4eb5d399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21D0AA-AAFA-4001-ABFB-22B055E8EE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B9175A-5BFE-4B45-8BDE-CDBE58F4EBE2}">
  <ds:schemaRefs>
    <ds:schemaRef ds:uri="90a8c015-2f09-49ed-b06e-5f6f51a891f2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6611058c-da28-40f5-90bc-130526e22eed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A56690-8FC3-41BD-94CB-44C7FB36320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0</Words>
  <Application>Microsoft Macintosh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Anderson</dc:creator>
  <cp:lastModifiedBy>Kevin Anderson</cp:lastModifiedBy>
  <cp:revision>7</cp:revision>
  <dcterms:created xsi:type="dcterms:W3CDTF">2022-05-27T19:40:53Z</dcterms:created>
  <dcterms:modified xsi:type="dcterms:W3CDTF">2024-05-14T17:14:55Z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0x010100FF38D4ED5E307D40BB4AB187FE9487B0</vt:lpwstr>
  </property>
  <property fmtid="{D5CDD505-2E9C-101B-9397-08002B2CF9AE}" pid="3" name="MediaServiceImageTags">
    <vt:lpwstr/>
  </property>
</Properties>
</file>