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21"/>
  </p:notesMasterIdLst>
  <p:handoutMasterIdLst>
    <p:handoutMasterId r:id="rId22"/>
  </p:handoutMasterIdLst>
  <p:sldIdLst>
    <p:sldId id="358" r:id="rId2"/>
    <p:sldId id="375" r:id="rId3"/>
    <p:sldId id="374" r:id="rId4"/>
    <p:sldId id="368" r:id="rId5"/>
    <p:sldId id="369" r:id="rId6"/>
    <p:sldId id="370" r:id="rId7"/>
    <p:sldId id="328" r:id="rId8"/>
    <p:sldId id="360" r:id="rId9"/>
    <p:sldId id="347" r:id="rId10"/>
    <p:sldId id="362" r:id="rId11"/>
    <p:sldId id="361" r:id="rId12"/>
    <p:sldId id="371" r:id="rId13"/>
    <p:sldId id="322" r:id="rId14"/>
    <p:sldId id="307" r:id="rId15"/>
    <p:sldId id="335" r:id="rId16"/>
    <p:sldId id="372" r:id="rId17"/>
    <p:sldId id="340" r:id="rId18"/>
    <p:sldId id="376" r:id="rId19"/>
    <p:sldId id="365" r:id="rId20"/>
  </p:sldIdLst>
  <p:sldSz cx="9144000" cy="6858000" type="overhead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87922" autoAdjust="0"/>
  </p:normalViewPr>
  <p:slideViewPr>
    <p:cSldViewPr snapToGrid="0">
      <p:cViewPr>
        <p:scale>
          <a:sx n="58" d="100"/>
          <a:sy n="58" d="100"/>
        </p:scale>
        <p:origin x="-9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26F3F-47A3-4656-82F0-A8341670466B}" type="doc">
      <dgm:prSet loTypeId="urn:microsoft.com/office/officeart/2005/8/layout/cycle2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E711FC-8318-416D-B2A5-4FBBC6A57B5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 smtClean="0"/>
            <a:t>Diversion</a:t>
          </a:r>
          <a:endParaRPr lang="en-US" sz="1600" b="1" dirty="0"/>
        </a:p>
      </dgm:t>
    </dgm:pt>
    <dgm:pt modelId="{F13B669C-63A1-4EA9-9DD6-3A6EEBF188EA}" type="parTrans" cxnId="{8DC0B12D-4ADF-42D1-B04B-7B058FA3F075}">
      <dgm:prSet/>
      <dgm:spPr/>
      <dgm:t>
        <a:bodyPr/>
        <a:lstStyle/>
        <a:p>
          <a:endParaRPr lang="en-US"/>
        </a:p>
      </dgm:t>
    </dgm:pt>
    <dgm:pt modelId="{F03AEE8F-7EEA-4530-8C1B-3AE4B518F840}" type="sibTrans" cxnId="{8DC0B12D-4ADF-42D1-B04B-7B058FA3F07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54C712C-996A-4D2A-A405-EEB5DA52038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 lIns="0" tIns="0" rIns="0" bIns="0"/>
        <a:lstStyle/>
        <a:p>
          <a:r>
            <a:rPr lang="en-US" sz="1552" b="1" dirty="0" smtClean="0"/>
            <a:t>Coordination to Resources</a:t>
          </a:r>
          <a:endParaRPr lang="en-US" sz="1552" b="1" dirty="0"/>
        </a:p>
      </dgm:t>
    </dgm:pt>
    <dgm:pt modelId="{41E7F081-DE17-4D5E-A757-9DE385BC623D}" type="parTrans" cxnId="{5AB9E9C7-9EB8-4C25-9AF4-76A1A493F731}">
      <dgm:prSet/>
      <dgm:spPr/>
      <dgm:t>
        <a:bodyPr/>
        <a:lstStyle/>
        <a:p>
          <a:endParaRPr lang="en-US"/>
        </a:p>
      </dgm:t>
    </dgm:pt>
    <dgm:pt modelId="{6F62BC4C-6848-420C-A98D-74AC1FDB6CE8}" type="sibTrans" cxnId="{5AB9E9C7-9EB8-4C25-9AF4-76A1A493F73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9F8A403-7DE6-491B-88A2-0DDF43E8287E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 smtClean="0"/>
            <a:t>Street Outreach</a:t>
          </a:r>
          <a:endParaRPr lang="en-US" sz="1600" b="1" dirty="0"/>
        </a:p>
      </dgm:t>
    </dgm:pt>
    <dgm:pt modelId="{22CBB3D8-552D-44D2-A49A-1291CE2A3131}" type="parTrans" cxnId="{7AFFA52A-5A60-465F-BE55-11E01C890B5B}">
      <dgm:prSet/>
      <dgm:spPr/>
      <dgm:t>
        <a:bodyPr/>
        <a:lstStyle/>
        <a:p>
          <a:endParaRPr lang="en-US"/>
        </a:p>
      </dgm:t>
    </dgm:pt>
    <dgm:pt modelId="{FE846B7C-E709-473A-94F7-15927D46D6FA}" type="sibTrans" cxnId="{7AFFA52A-5A60-465F-BE55-11E01C890B5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8C36AFEC-D85F-439B-A519-FDD8164C147C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 smtClean="0"/>
            <a:t>Shelter</a:t>
          </a:r>
          <a:endParaRPr lang="en-US" sz="1600" b="1" dirty="0"/>
        </a:p>
      </dgm:t>
    </dgm:pt>
    <dgm:pt modelId="{24E0E86E-6830-4F01-93EF-B52FBACB0C79}" type="parTrans" cxnId="{964B655D-B009-4554-9C64-108ED9AA2250}">
      <dgm:prSet/>
      <dgm:spPr/>
      <dgm:t>
        <a:bodyPr/>
        <a:lstStyle/>
        <a:p>
          <a:endParaRPr lang="en-US"/>
        </a:p>
      </dgm:t>
    </dgm:pt>
    <dgm:pt modelId="{72F43880-780D-430C-BC4A-1DB7AB842AC7}" type="sibTrans" cxnId="{964B655D-B009-4554-9C64-108ED9AA225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CB46DE76-0C84-4739-96E5-0A29582D2314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600" b="1" dirty="0" smtClean="0"/>
            <a:t>Day Services</a:t>
          </a:r>
          <a:endParaRPr lang="en-US" sz="1600" b="1" dirty="0"/>
        </a:p>
      </dgm:t>
    </dgm:pt>
    <dgm:pt modelId="{8607235F-7F90-49EE-BA1F-CC29A5300438}" type="parTrans" cxnId="{46CD8D9A-3ACF-4DBE-B799-737C73446ECC}">
      <dgm:prSet/>
      <dgm:spPr/>
      <dgm:t>
        <a:bodyPr/>
        <a:lstStyle/>
        <a:p>
          <a:endParaRPr lang="en-US"/>
        </a:p>
      </dgm:t>
    </dgm:pt>
    <dgm:pt modelId="{9A692D20-C3C7-497F-AE1F-1704BC2078A4}" type="sibTrans" cxnId="{46CD8D9A-3ACF-4DBE-B799-737C73446EC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30F555B-EA0A-437B-9D8C-637142A1B09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Housing Locator</a:t>
          </a:r>
          <a:endParaRPr lang="en-US" sz="1600" b="1" dirty="0">
            <a:solidFill>
              <a:schemeClr val="bg1"/>
            </a:solidFill>
          </a:endParaRPr>
        </a:p>
      </dgm:t>
    </dgm:pt>
    <dgm:pt modelId="{881CFCFA-9FFB-4E01-B416-D49B0E06B4B2}" type="parTrans" cxnId="{7AB8CFA7-2024-41D9-80FA-AB830863F1C4}">
      <dgm:prSet/>
      <dgm:spPr/>
      <dgm:t>
        <a:bodyPr/>
        <a:lstStyle/>
        <a:p>
          <a:endParaRPr lang="en-US"/>
        </a:p>
      </dgm:t>
    </dgm:pt>
    <dgm:pt modelId="{DE1765EF-343F-41F6-835A-B45CDF0140BA}" type="sibTrans" cxnId="{7AB8CFA7-2024-41D9-80FA-AB830863F1C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DA982A4-1670-434B-8E4A-D52B43CE82A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Employment / Main Stream Benefits</a:t>
          </a:r>
          <a:endParaRPr lang="en-US" sz="1600" b="1" dirty="0">
            <a:solidFill>
              <a:schemeClr val="bg1"/>
            </a:solidFill>
          </a:endParaRPr>
        </a:p>
      </dgm:t>
    </dgm:pt>
    <dgm:pt modelId="{4402D981-8685-4F58-9878-1AC08727DBA4}" type="parTrans" cxnId="{48CCEB6B-6953-4A63-801D-7C86A92EB80C}">
      <dgm:prSet/>
      <dgm:spPr/>
      <dgm:t>
        <a:bodyPr/>
        <a:lstStyle/>
        <a:p>
          <a:endParaRPr lang="en-US"/>
        </a:p>
      </dgm:t>
    </dgm:pt>
    <dgm:pt modelId="{F397D1FB-3291-40EB-8F3F-C8DCE02A2551}" type="sibTrans" cxnId="{48CCEB6B-6953-4A63-801D-7C86A92EB80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225ABB9-6208-4F77-BB5F-928BC184007B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Furniture/ Household Stuff</a:t>
          </a:r>
          <a:endParaRPr lang="en-US" sz="1600" b="1" dirty="0">
            <a:solidFill>
              <a:schemeClr val="bg1"/>
            </a:solidFill>
          </a:endParaRPr>
        </a:p>
      </dgm:t>
    </dgm:pt>
    <dgm:pt modelId="{7284D1E1-DED3-40A1-9556-C02E553A9A83}" type="parTrans" cxnId="{8DB27BA5-7AFF-46E6-A092-29F458ABB8DC}">
      <dgm:prSet/>
      <dgm:spPr/>
      <dgm:t>
        <a:bodyPr/>
        <a:lstStyle/>
        <a:p>
          <a:endParaRPr lang="en-US"/>
        </a:p>
      </dgm:t>
    </dgm:pt>
    <dgm:pt modelId="{998C98AF-D697-4DE0-9A72-011737C67944}" type="sibTrans" cxnId="{8DB27BA5-7AFF-46E6-A092-29F458ABB8D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8982ECF-5311-47F7-9990-F2B34F15A6E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Health &amp; Wellness Plan</a:t>
          </a:r>
          <a:endParaRPr lang="en-US" sz="1600" b="1" dirty="0">
            <a:solidFill>
              <a:schemeClr val="bg1"/>
            </a:solidFill>
          </a:endParaRPr>
        </a:p>
      </dgm:t>
    </dgm:pt>
    <dgm:pt modelId="{66DCE742-37F9-489F-8101-00138312B74E}" type="parTrans" cxnId="{40C04A16-DD28-4458-A4EF-7838A62B1E8A}">
      <dgm:prSet/>
      <dgm:spPr/>
      <dgm:t>
        <a:bodyPr/>
        <a:lstStyle/>
        <a:p>
          <a:endParaRPr lang="en-US"/>
        </a:p>
      </dgm:t>
    </dgm:pt>
    <dgm:pt modelId="{2749D32D-F1F8-41F9-9429-A3EEF59F7395}" type="sibTrans" cxnId="{40C04A16-DD28-4458-A4EF-7838A62B1E8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358C5898-2081-4A3B-951E-795436BA7DB1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Bridge Housing  </a:t>
          </a:r>
          <a:endParaRPr lang="en-US" sz="1600" b="1" dirty="0">
            <a:solidFill>
              <a:schemeClr val="bg1"/>
            </a:solidFill>
          </a:endParaRPr>
        </a:p>
      </dgm:t>
    </dgm:pt>
    <dgm:pt modelId="{BA328A51-3B60-4AB3-BF61-F25BCC101D7B}" type="parTrans" cxnId="{70655ED5-297E-44FE-9A54-356EFAB1464C}">
      <dgm:prSet/>
      <dgm:spPr/>
      <dgm:t>
        <a:bodyPr/>
        <a:lstStyle/>
        <a:p>
          <a:endParaRPr lang="en-US"/>
        </a:p>
      </dgm:t>
    </dgm:pt>
    <dgm:pt modelId="{AC2348F0-2CC5-443C-B1B9-CD4376A1258C}" type="sibTrans" cxnId="{70655ED5-297E-44FE-9A54-356EFAB1464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65E7B3B8-BA17-4089-954E-3ECFE41B9D37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Rapid Rehousing</a:t>
          </a:r>
          <a:endParaRPr lang="en-US" sz="1600" b="1" dirty="0">
            <a:solidFill>
              <a:schemeClr val="bg1"/>
            </a:solidFill>
          </a:endParaRPr>
        </a:p>
      </dgm:t>
    </dgm:pt>
    <dgm:pt modelId="{1A2A5470-AA00-4BDF-B673-182DB15CC60C}" type="parTrans" cxnId="{4F2FF945-36D6-4865-BAA7-2D8D5076D225}">
      <dgm:prSet/>
      <dgm:spPr/>
      <dgm:t>
        <a:bodyPr/>
        <a:lstStyle/>
        <a:p>
          <a:endParaRPr lang="en-US"/>
        </a:p>
      </dgm:t>
    </dgm:pt>
    <dgm:pt modelId="{EA8E3D7F-4532-4ECD-9DD4-472995E7AED6}" type="sibTrans" cxnId="{4F2FF945-36D6-4865-BAA7-2D8D5076D22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2BAD551E-B5C5-4046-B28C-EC4CA8BB54BB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Scattered Site w/Support</a:t>
          </a:r>
          <a:endParaRPr lang="en-US" sz="1600" b="1" dirty="0">
            <a:solidFill>
              <a:schemeClr val="bg1"/>
            </a:solidFill>
          </a:endParaRPr>
        </a:p>
      </dgm:t>
    </dgm:pt>
    <dgm:pt modelId="{6558BF37-6FB0-44EB-B3FE-1103852B8DE3}" type="parTrans" cxnId="{18A0B761-62C3-41EA-B1DC-6634C221D8DB}">
      <dgm:prSet/>
      <dgm:spPr/>
      <dgm:t>
        <a:bodyPr/>
        <a:lstStyle/>
        <a:p>
          <a:endParaRPr lang="en-US"/>
        </a:p>
      </dgm:t>
    </dgm:pt>
    <dgm:pt modelId="{CF259FFD-D728-494F-B9A1-9A9985C2A1A0}" type="sibTrans" cxnId="{18A0B761-62C3-41EA-B1DC-6634C221D8D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A7C878A-8B98-492A-BCC3-8ACA022C0300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Permanent Supportive Housing</a:t>
          </a:r>
          <a:endParaRPr lang="en-US" sz="1600" b="1" dirty="0">
            <a:solidFill>
              <a:schemeClr val="bg1"/>
            </a:solidFill>
          </a:endParaRPr>
        </a:p>
      </dgm:t>
    </dgm:pt>
    <dgm:pt modelId="{624BFE31-455A-41AF-B372-C952C8220AF6}" type="parTrans" cxnId="{9464A413-E927-47C4-9A10-50BAE6D461E5}">
      <dgm:prSet/>
      <dgm:spPr/>
      <dgm:t>
        <a:bodyPr/>
        <a:lstStyle/>
        <a:p>
          <a:endParaRPr lang="en-US"/>
        </a:p>
      </dgm:t>
    </dgm:pt>
    <dgm:pt modelId="{DC1DFA50-9D69-4EA1-8BC0-0FA1F24C7BBE}" type="sibTrans" cxnId="{9464A413-E927-47C4-9A10-50BAE6D461E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22A6F93-E710-42ED-A2CF-596A8D1569A9}" type="pres">
      <dgm:prSet presAssocID="{BDD26F3F-47A3-4656-82F0-A834167046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800174-1BD1-4A1C-8157-9DCA51EBB989}" type="pres">
      <dgm:prSet presAssocID="{21E711FC-8318-416D-B2A5-4FBBC6A57B56}" presName="node" presStyleLbl="node1" presStyleIdx="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20721-15E5-4267-A007-C8FAE9F5457F}" type="pres">
      <dgm:prSet presAssocID="{F03AEE8F-7EEA-4530-8C1B-3AE4B518F840}" presName="sibTrans" presStyleLbl="sibTrans2D1" presStyleIdx="0" presStyleCnt="13" custScaleX="148615" custScaleY="135822"/>
      <dgm:spPr/>
      <dgm:t>
        <a:bodyPr/>
        <a:lstStyle/>
        <a:p>
          <a:endParaRPr lang="en-US"/>
        </a:p>
      </dgm:t>
    </dgm:pt>
    <dgm:pt modelId="{78670846-42D3-4AFE-AFB3-A9DD14985A07}" type="pres">
      <dgm:prSet presAssocID="{F03AEE8F-7EEA-4530-8C1B-3AE4B518F840}" presName="connectorText" presStyleLbl="sibTrans2D1" presStyleIdx="0" presStyleCnt="13"/>
      <dgm:spPr/>
      <dgm:t>
        <a:bodyPr/>
        <a:lstStyle/>
        <a:p>
          <a:endParaRPr lang="en-US"/>
        </a:p>
      </dgm:t>
    </dgm:pt>
    <dgm:pt modelId="{2D90C54A-B1A0-4655-9510-6BC2FE7AF2DD}" type="pres">
      <dgm:prSet presAssocID="{554C712C-996A-4D2A-A405-EEB5DA520389}" presName="node" presStyleLbl="node1" presStyleIdx="1" presStyleCnt="13" custScaleX="169874" custScaleY="1312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BB950-D7FE-43CA-AEFA-F7D9503C953E}" type="pres">
      <dgm:prSet presAssocID="{6F62BC4C-6848-420C-A98D-74AC1FDB6CE8}" presName="sibTrans" presStyleLbl="sibTrans2D1" presStyleIdx="1" presStyleCnt="13" custScaleX="148614" custScaleY="135822"/>
      <dgm:spPr/>
      <dgm:t>
        <a:bodyPr/>
        <a:lstStyle/>
        <a:p>
          <a:endParaRPr lang="en-US"/>
        </a:p>
      </dgm:t>
    </dgm:pt>
    <dgm:pt modelId="{CCCC84A2-146E-453E-A2C0-308B1CC9EFFD}" type="pres">
      <dgm:prSet presAssocID="{6F62BC4C-6848-420C-A98D-74AC1FDB6CE8}" presName="connectorText" presStyleLbl="sibTrans2D1" presStyleIdx="1" presStyleCnt="13"/>
      <dgm:spPr/>
      <dgm:t>
        <a:bodyPr/>
        <a:lstStyle/>
        <a:p>
          <a:endParaRPr lang="en-US"/>
        </a:p>
      </dgm:t>
    </dgm:pt>
    <dgm:pt modelId="{B7A3C9E0-FFF5-4B92-BCD1-F63B8C3B62BF}" type="pres">
      <dgm:prSet presAssocID="{49F8A403-7DE6-491B-88A2-0DDF43E8287E}" presName="node" presStyleLbl="node1" presStyleIdx="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3BB79-CAA6-41F4-931D-9E36C8E0F55D}" type="pres">
      <dgm:prSet presAssocID="{FE846B7C-E709-473A-94F7-15927D46D6FA}" presName="sibTrans" presStyleLbl="sibTrans2D1" presStyleIdx="2" presStyleCnt="13" custScaleX="148614" custScaleY="135822"/>
      <dgm:spPr/>
      <dgm:t>
        <a:bodyPr/>
        <a:lstStyle/>
        <a:p>
          <a:endParaRPr lang="en-US"/>
        </a:p>
      </dgm:t>
    </dgm:pt>
    <dgm:pt modelId="{58DEDA46-0B12-4611-B987-D30CFD791CC0}" type="pres">
      <dgm:prSet presAssocID="{FE846B7C-E709-473A-94F7-15927D46D6FA}" presName="connectorText" presStyleLbl="sibTrans2D1" presStyleIdx="2" presStyleCnt="13"/>
      <dgm:spPr/>
      <dgm:t>
        <a:bodyPr/>
        <a:lstStyle/>
        <a:p>
          <a:endParaRPr lang="en-US"/>
        </a:p>
      </dgm:t>
    </dgm:pt>
    <dgm:pt modelId="{39F6BC5E-021F-4FD9-8F8B-B35289D1CFA3}" type="pres">
      <dgm:prSet presAssocID="{8C36AFEC-D85F-439B-A519-FDD8164C147C}" presName="node" presStyleLbl="node1" presStyleIdx="3" presStyleCnt="13" custScaleX="161177" custScaleY="155331" custRadScaleRad="100423" custRadScaleInc="-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B9B65-0B5E-43FC-9C84-B730198ABA71}" type="pres">
      <dgm:prSet presAssocID="{72F43880-780D-430C-BC4A-1DB7AB842AC7}" presName="sibTrans" presStyleLbl="sibTrans2D1" presStyleIdx="3" presStyleCnt="13" custScaleX="148614" custScaleY="135822"/>
      <dgm:spPr/>
      <dgm:t>
        <a:bodyPr/>
        <a:lstStyle/>
        <a:p>
          <a:endParaRPr lang="en-US"/>
        </a:p>
      </dgm:t>
    </dgm:pt>
    <dgm:pt modelId="{8A92DFB0-662D-4B29-9D9B-1E9AA7E5F988}" type="pres">
      <dgm:prSet presAssocID="{72F43880-780D-430C-BC4A-1DB7AB842AC7}" presName="connectorText" presStyleLbl="sibTrans2D1" presStyleIdx="3" presStyleCnt="13"/>
      <dgm:spPr/>
      <dgm:t>
        <a:bodyPr/>
        <a:lstStyle/>
        <a:p>
          <a:endParaRPr lang="en-US"/>
        </a:p>
      </dgm:t>
    </dgm:pt>
    <dgm:pt modelId="{5742E3EF-483F-4932-922C-32C5F23F6397}" type="pres">
      <dgm:prSet presAssocID="{CB46DE76-0C84-4739-96E5-0A29582D2314}" presName="node" presStyleLbl="node1" presStyleIdx="4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988BC-FF4C-483D-898D-21688AD69CA8}" type="pres">
      <dgm:prSet presAssocID="{9A692D20-C3C7-497F-AE1F-1704BC2078A4}" presName="sibTrans" presStyleLbl="sibTrans2D1" presStyleIdx="4" presStyleCnt="13" custScaleX="148614" custScaleY="135822"/>
      <dgm:spPr/>
      <dgm:t>
        <a:bodyPr/>
        <a:lstStyle/>
        <a:p>
          <a:endParaRPr lang="en-US"/>
        </a:p>
      </dgm:t>
    </dgm:pt>
    <dgm:pt modelId="{D027591A-7AF7-47C0-8295-3CCD4E52F4EB}" type="pres">
      <dgm:prSet presAssocID="{9A692D20-C3C7-497F-AE1F-1704BC2078A4}" presName="connectorText" presStyleLbl="sibTrans2D1" presStyleIdx="4" presStyleCnt="13"/>
      <dgm:spPr/>
      <dgm:t>
        <a:bodyPr/>
        <a:lstStyle/>
        <a:p>
          <a:endParaRPr lang="en-US"/>
        </a:p>
      </dgm:t>
    </dgm:pt>
    <dgm:pt modelId="{938AC052-CCDC-4D2F-8EDB-21D45D24A5F2}" type="pres">
      <dgm:prSet presAssocID="{0DA982A4-1670-434B-8E4A-D52B43CE82AA}" presName="node" presStyleLbl="node1" presStyleIdx="5" presStyleCnt="13" custScaleX="173157" custScaleY="144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FE843-6D31-44DB-A7FA-A492653236B1}" type="pres">
      <dgm:prSet presAssocID="{F397D1FB-3291-40EB-8F3F-C8DCE02A2551}" presName="sibTrans" presStyleLbl="sibTrans2D1" presStyleIdx="5" presStyleCnt="13" custScaleX="148615" custScaleY="135822"/>
      <dgm:spPr/>
      <dgm:t>
        <a:bodyPr/>
        <a:lstStyle/>
        <a:p>
          <a:endParaRPr lang="en-US"/>
        </a:p>
      </dgm:t>
    </dgm:pt>
    <dgm:pt modelId="{071261B4-6D5F-4766-A09C-E1C02778EEA1}" type="pres">
      <dgm:prSet presAssocID="{F397D1FB-3291-40EB-8F3F-C8DCE02A2551}" presName="connectorText" presStyleLbl="sibTrans2D1" presStyleIdx="5" presStyleCnt="13"/>
      <dgm:spPr/>
      <dgm:t>
        <a:bodyPr/>
        <a:lstStyle/>
        <a:p>
          <a:endParaRPr lang="en-US"/>
        </a:p>
      </dgm:t>
    </dgm:pt>
    <dgm:pt modelId="{F3224109-F68E-4D54-B607-D7618C53BE36}" type="pres">
      <dgm:prSet presAssocID="{430F555B-EA0A-437B-9D8C-637142A1B09A}" presName="node" presStyleLbl="node1" presStyleIdx="6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005B6-6BCD-41E4-8136-4B2F40BC7CB3}" type="pres">
      <dgm:prSet presAssocID="{DE1765EF-343F-41F6-835A-B45CDF0140BA}" presName="sibTrans" presStyleLbl="sibTrans2D1" presStyleIdx="6" presStyleCnt="13" custScaleX="148615" custScaleY="135822"/>
      <dgm:spPr/>
      <dgm:t>
        <a:bodyPr/>
        <a:lstStyle/>
        <a:p>
          <a:endParaRPr lang="en-US"/>
        </a:p>
      </dgm:t>
    </dgm:pt>
    <dgm:pt modelId="{0F3C9632-143F-4A0E-B485-E37503BA1051}" type="pres">
      <dgm:prSet presAssocID="{DE1765EF-343F-41F6-835A-B45CDF0140BA}" presName="connectorText" presStyleLbl="sibTrans2D1" presStyleIdx="6" presStyleCnt="13"/>
      <dgm:spPr/>
      <dgm:t>
        <a:bodyPr/>
        <a:lstStyle/>
        <a:p>
          <a:endParaRPr lang="en-US"/>
        </a:p>
      </dgm:t>
    </dgm:pt>
    <dgm:pt modelId="{49672EB5-5EDC-4221-AD0E-789FBFCC77CC}" type="pres">
      <dgm:prSet presAssocID="{5225ABB9-6208-4F77-BB5F-928BC184007B}" presName="node" presStyleLbl="node1" presStyleIdx="7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DE028-EEE8-453C-BB38-826B30886EED}" type="pres">
      <dgm:prSet presAssocID="{998C98AF-D697-4DE0-9A72-011737C67944}" presName="sibTrans" presStyleLbl="sibTrans2D1" presStyleIdx="7" presStyleCnt="13" custScaleX="148615" custScaleY="135822"/>
      <dgm:spPr/>
      <dgm:t>
        <a:bodyPr/>
        <a:lstStyle/>
        <a:p>
          <a:endParaRPr lang="en-US"/>
        </a:p>
      </dgm:t>
    </dgm:pt>
    <dgm:pt modelId="{45D4B3C0-DAFE-44CF-AD2B-C36D06D3625B}" type="pres">
      <dgm:prSet presAssocID="{998C98AF-D697-4DE0-9A72-011737C67944}" presName="connectorText" presStyleLbl="sibTrans2D1" presStyleIdx="7" presStyleCnt="13"/>
      <dgm:spPr/>
      <dgm:t>
        <a:bodyPr/>
        <a:lstStyle/>
        <a:p>
          <a:endParaRPr lang="en-US"/>
        </a:p>
      </dgm:t>
    </dgm:pt>
    <dgm:pt modelId="{0DBAC9FF-F0EF-46FD-8F03-30028BDFF430}" type="pres">
      <dgm:prSet presAssocID="{D8982ECF-5311-47F7-9990-F2B34F15A6E9}" presName="node" presStyleLbl="node1" presStyleIdx="8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30DD1-C24A-49EA-BBA2-00987B444300}" type="pres">
      <dgm:prSet presAssocID="{2749D32D-F1F8-41F9-9429-A3EEF59F7395}" presName="sibTrans" presStyleLbl="sibTrans2D1" presStyleIdx="8" presStyleCnt="13" custScaleX="148614" custScaleY="135822"/>
      <dgm:spPr/>
      <dgm:t>
        <a:bodyPr/>
        <a:lstStyle/>
        <a:p>
          <a:endParaRPr lang="en-US"/>
        </a:p>
      </dgm:t>
    </dgm:pt>
    <dgm:pt modelId="{D33E035D-9DB1-4D76-81AB-2C4723628FB1}" type="pres">
      <dgm:prSet presAssocID="{2749D32D-F1F8-41F9-9429-A3EEF59F7395}" presName="connectorText" presStyleLbl="sibTrans2D1" presStyleIdx="8" presStyleCnt="13"/>
      <dgm:spPr/>
      <dgm:t>
        <a:bodyPr/>
        <a:lstStyle/>
        <a:p>
          <a:endParaRPr lang="en-US"/>
        </a:p>
      </dgm:t>
    </dgm:pt>
    <dgm:pt modelId="{C8EB268F-52ED-4D5E-B7E1-F2B2EACB66D0}" type="pres">
      <dgm:prSet presAssocID="{358C5898-2081-4A3B-951E-795436BA7DB1}" presName="node" presStyleLbl="node1" presStyleIdx="9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7E79B-A9A2-45D9-B273-40FA135C0C00}" type="pres">
      <dgm:prSet presAssocID="{AC2348F0-2CC5-443C-B1B9-CD4376A1258C}" presName="sibTrans" presStyleLbl="sibTrans2D1" presStyleIdx="9" presStyleCnt="13" custScaleX="148614" custScaleY="135822"/>
      <dgm:spPr/>
      <dgm:t>
        <a:bodyPr/>
        <a:lstStyle/>
        <a:p>
          <a:endParaRPr lang="en-US"/>
        </a:p>
      </dgm:t>
    </dgm:pt>
    <dgm:pt modelId="{86CC32C4-FA5E-4380-9AD8-58A2EB314F3C}" type="pres">
      <dgm:prSet presAssocID="{AC2348F0-2CC5-443C-B1B9-CD4376A1258C}" presName="connectorText" presStyleLbl="sibTrans2D1" presStyleIdx="9" presStyleCnt="13"/>
      <dgm:spPr/>
      <dgm:t>
        <a:bodyPr/>
        <a:lstStyle/>
        <a:p>
          <a:endParaRPr lang="en-US"/>
        </a:p>
      </dgm:t>
    </dgm:pt>
    <dgm:pt modelId="{2E41B7EA-DDB9-469A-BBCC-FFE325B50B27}" type="pres">
      <dgm:prSet presAssocID="{65E7B3B8-BA17-4089-954E-3ECFE41B9D37}" presName="node" presStyleLbl="node1" presStyleIdx="1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2AC2-42BB-47C7-8AD6-D4406C5FE336}" type="pres">
      <dgm:prSet presAssocID="{EA8E3D7F-4532-4ECD-9DD4-472995E7AED6}" presName="sibTrans" presStyleLbl="sibTrans2D1" presStyleIdx="10" presStyleCnt="13" custScaleX="148614" custScaleY="135822"/>
      <dgm:spPr/>
      <dgm:t>
        <a:bodyPr/>
        <a:lstStyle/>
        <a:p>
          <a:endParaRPr lang="en-US"/>
        </a:p>
      </dgm:t>
    </dgm:pt>
    <dgm:pt modelId="{E0CA18BD-4D82-4B9F-92B1-7D65700546E4}" type="pres">
      <dgm:prSet presAssocID="{EA8E3D7F-4532-4ECD-9DD4-472995E7AED6}" presName="connectorText" presStyleLbl="sibTrans2D1" presStyleIdx="10" presStyleCnt="13"/>
      <dgm:spPr/>
      <dgm:t>
        <a:bodyPr/>
        <a:lstStyle/>
        <a:p>
          <a:endParaRPr lang="en-US"/>
        </a:p>
      </dgm:t>
    </dgm:pt>
    <dgm:pt modelId="{797B2EC2-977D-4399-B35D-9C500537234E}" type="pres">
      <dgm:prSet presAssocID="{2BAD551E-B5C5-4046-B28C-EC4CA8BB54BB}" presName="node" presStyleLbl="node1" presStyleIdx="11" presStyleCnt="13" custScaleX="163315" custScaleY="155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06938-DF74-4D7A-8C2F-7A4E12AFCE90}" type="pres">
      <dgm:prSet presAssocID="{CF259FFD-D728-494F-B9A1-9A9985C2A1A0}" presName="sibTrans" presStyleLbl="sibTrans2D1" presStyleIdx="11" presStyleCnt="13" custScaleX="148614" custScaleY="135822"/>
      <dgm:spPr/>
      <dgm:t>
        <a:bodyPr/>
        <a:lstStyle/>
        <a:p>
          <a:endParaRPr lang="en-US"/>
        </a:p>
      </dgm:t>
    </dgm:pt>
    <dgm:pt modelId="{29164AD0-4F76-46C3-A0D7-F66F0C5579E6}" type="pres">
      <dgm:prSet presAssocID="{CF259FFD-D728-494F-B9A1-9A9985C2A1A0}" presName="connectorText" presStyleLbl="sibTrans2D1" presStyleIdx="11" presStyleCnt="13"/>
      <dgm:spPr/>
      <dgm:t>
        <a:bodyPr/>
        <a:lstStyle/>
        <a:p>
          <a:endParaRPr lang="en-US"/>
        </a:p>
      </dgm:t>
    </dgm:pt>
    <dgm:pt modelId="{EE5E93DA-8EBE-42C6-9156-E63EC07FCDA0}" type="pres">
      <dgm:prSet presAssocID="{DA7C878A-8B98-492A-BCC3-8ACA022C0300}" presName="node" presStyleLbl="node1" presStyleIdx="1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FE420-3A3B-465A-B108-6B76EF8C2860}" type="pres">
      <dgm:prSet presAssocID="{DC1DFA50-9D69-4EA1-8BC0-0FA1F24C7BBE}" presName="sibTrans" presStyleLbl="sibTrans2D1" presStyleIdx="12" presStyleCnt="13" custScaleX="148615" custScaleY="135822"/>
      <dgm:spPr/>
      <dgm:t>
        <a:bodyPr/>
        <a:lstStyle/>
        <a:p>
          <a:endParaRPr lang="en-US"/>
        </a:p>
      </dgm:t>
    </dgm:pt>
    <dgm:pt modelId="{53DE9FE1-1536-4B44-9F76-F792AD8E6CA3}" type="pres">
      <dgm:prSet presAssocID="{DC1DFA50-9D69-4EA1-8BC0-0FA1F24C7BBE}" presName="connectorText" presStyleLbl="sibTrans2D1" presStyleIdx="12" presStyleCnt="13"/>
      <dgm:spPr/>
      <dgm:t>
        <a:bodyPr/>
        <a:lstStyle/>
        <a:p>
          <a:endParaRPr lang="en-US"/>
        </a:p>
      </dgm:t>
    </dgm:pt>
  </dgm:ptLst>
  <dgm:cxnLst>
    <dgm:cxn modelId="{71E50533-FC22-4871-A362-941AD9A298C2}" type="presOf" srcId="{9A692D20-C3C7-497F-AE1F-1704BC2078A4}" destId="{28D988BC-FF4C-483D-898D-21688AD69CA8}" srcOrd="0" destOrd="0" presId="urn:microsoft.com/office/officeart/2005/8/layout/cycle2"/>
    <dgm:cxn modelId="{8DC0B12D-4ADF-42D1-B04B-7B058FA3F075}" srcId="{BDD26F3F-47A3-4656-82F0-A8341670466B}" destId="{21E711FC-8318-416D-B2A5-4FBBC6A57B56}" srcOrd="0" destOrd="0" parTransId="{F13B669C-63A1-4EA9-9DD6-3A6EEBF188EA}" sibTransId="{F03AEE8F-7EEA-4530-8C1B-3AE4B518F840}"/>
    <dgm:cxn modelId="{7AFFA52A-5A60-465F-BE55-11E01C890B5B}" srcId="{BDD26F3F-47A3-4656-82F0-A8341670466B}" destId="{49F8A403-7DE6-491B-88A2-0DDF43E8287E}" srcOrd="2" destOrd="0" parTransId="{22CBB3D8-552D-44D2-A49A-1291CE2A3131}" sibTransId="{FE846B7C-E709-473A-94F7-15927D46D6FA}"/>
    <dgm:cxn modelId="{8DB27BA5-7AFF-46E6-A092-29F458ABB8DC}" srcId="{BDD26F3F-47A3-4656-82F0-A8341670466B}" destId="{5225ABB9-6208-4F77-BB5F-928BC184007B}" srcOrd="7" destOrd="0" parTransId="{7284D1E1-DED3-40A1-9556-C02E553A9A83}" sibTransId="{998C98AF-D697-4DE0-9A72-011737C67944}"/>
    <dgm:cxn modelId="{BED69797-781D-4932-9211-282ECB2400E0}" type="presOf" srcId="{554C712C-996A-4D2A-A405-EEB5DA520389}" destId="{2D90C54A-B1A0-4655-9510-6BC2FE7AF2DD}" srcOrd="0" destOrd="0" presId="urn:microsoft.com/office/officeart/2005/8/layout/cycle2"/>
    <dgm:cxn modelId="{4F2FF945-36D6-4865-BAA7-2D8D5076D225}" srcId="{BDD26F3F-47A3-4656-82F0-A8341670466B}" destId="{65E7B3B8-BA17-4089-954E-3ECFE41B9D37}" srcOrd="10" destOrd="0" parTransId="{1A2A5470-AA00-4BDF-B673-182DB15CC60C}" sibTransId="{EA8E3D7F-4532-4ECD-9DD4-472995E7AED6}"/>
    <dgm:cxn modelId="{581DC6FD-EAE1-4A3F-9DCA-5DBDAE9B77BD}" type="presOf" srcId="{998C98AF-D697-4DE0-9A72-011737C67944}" destId="{45D4B3C0-DAFE-44CF-AD2B-C36D06D3625B}" srcOrd="1" destOrd="0" presId="urn:microsoft.com/office/officeart/2005/8/layout/cycle2"/>
    <dgm:cxn modelId="{46CD8D9A-3ACF-4DBE-B799-737C73446ECC}" srcId="{BDD26F3F-47A3-4656-82F0-A8341670466B}" destId="{CB46DE76-0C84-4739-96E5-0A29582D2314}" srcOrd="4" destOrd="0" parTransId="{8607235F-7F90-49EE-BA1F-CC29A5300438}" sibTransId="{9A692D20-C3C7-497F-AE1F-1704BC2078A4}"/>
    <dgm:cxn modelId="{D1A2828E-6AEF-4B3D-9E3E-30D88A2F90CE}" type="presOf" srcId="{CF259FFD-D728-494F-B9A1-9A9985C2A1A0}" destId="{29164AD0-4F76-46C3-A0D7-F66F0C5579E6}" srcOrd="1" destOrd="0" presId="urn:microsoft.com/office/officeart/2005/8/layout/cycle2"/>
    <dgm:cxn modelId="{7AB8CFA7-2024-41D9-80FA-AB830863F1C4}" srcId="{BDD26F3F-47A3-4656-82F0-A8341670466B}" destId="{430F555B-EA0A-437B-9D8C-637142A1B09A}" srcOrd="6" destOrd="0" parTransId="{881CFCFA-9FFB-4E01-B416-D49B0E06B4B2}" sibTransId="{DE1765EF-343F-41F6-835A-B45CDF0140BA}"/>
    <dgm:cxn modelId="{40C04A16-DD28-4458-A4EF-7838A62B1E8A}" srcId="{BDD26F3F-47A3-4656-82F0-A8341670466B}" destId="{D8982ECF-5311-47F7-9990-F2B34F15A6E9}" srcOrd="8" destOrd="0" parTransId="{66DCE742-37F9-489F-8101-00138312B74E}" sibTransId="{2749D32D-F1F8-41F9-9429-A3EEF59F7395}"/>
    <dgm:cxn modelId="{86E37CF2-5164-45CC-B6FC-D4D19349B3A8}" type="presOf" srcId="{EA8E3D7F-4532-4ECD-9DD4-472995E7AED6}" destId="{E0CA18BD-4D82-4B9F-92B1-7D65700546E4}" srcOrd="1" destOrd="0" presId="urn:microsoft.com/office/officeart/2005/8/layout/cycle2"/>
    <dgm:cxn modelId="{4799C709-1975-42AC-B98E-A39A120614B4}" type="presOf" srcId="{49F8A403-7DE6-491B-88A2-0DDF43E8287E}" destId="{B7A3C9E0-FFF5-4B92-BCD1-F63B8C3B62BF}" srcOrd="0" destOrd="0" presId="urn:microsoft.com/office/officeart/2005/8/layout/cycle2"/>
    <dgm:cxn modelId="{EEDF8E50-CC66-4FF5-A860-8F05B1C2ACB4}" type="presOf" srcId="{358C5898-2081-4A3B-951E-795436BA7DB1}" destId="{C8EB268F-52ED-4D5E-B7E1-F2B2EACB66D0}" srcOrd="0" destOrd="0" presId="urn:microsoft.com/office/officeart/2005/8/layout/cycle2"/>
    <dgm:cxn modelId="{7D75EE33-A0D8-4CC9-9DF5-DE81F216CBDB}" type="presOf" srcId="{AC2348F0-2CC5-443C-B1B9-CD4376A1258C}" destId="{0617E79B-A9A2-45D9-B273-40FA135C0C00}" srcOrd="0" destOrd="0" presId="urn:microsoft.com/office/officeart/2005/8/layout/cycle2"/>
    <dgm:cxn modelId="{3DB828AC-DF92-4550-9660-54A9F0BE92A2}" type="presOf" srcId="{72F43880-780D-430C-BC4A-1DB7AB842AC7}" destId="{707B9B65-0B5E-43FC-9C84-B730198ABA71}" srcOrd="0" destOrd="0" presId="urn:microsoft.com/office/officeart/2005/8/layout/cycle2"/>
    <dgm:cxn modelId="{3C7D0F69-E4FB-49FE-8B8A-041C045E7640}" type="presOf" srcId="{F397D1FB-3291-40EB-8F3F-C8DCE02A2551}" destId="{071261B4-6D5F-4766-A09C-E1C02778EEA1}" srcOrd="1" destOrd="0" presId="urn:microsoft.com/office/officeart/2005/8/layout/cycle2"/>
    <dgm:cxn modelId="{42929297-2235-4010-806A-7BDE7C9ABB35}" type="presOf" srcId="{DC1DFA50-9D69-4EA1-8BC0-0FA1F24C7BBE}" destId="{317FE420-3A3B-465A-B108-6B76EF8C2860}" srcOrd="0" destOrd="0" presId="urn:microsoft.com/office/officeart/2005/8/layout/cycle2"/>
    <dgm:cxn modelId="{B0BE6A28-E3DE-46E1-80E4-1897E81FD56D}" type="presOf" srcId="{21E711FC-8318-416D-B2A5-4FBBC6A57B56}" destId="{66800174-1BD1-4A1C-8157-9DCA51EBB989}" srcOrd="0" destOrd="0" presId="urn:microsoft.com/office/officeart/2005/8/layout/cycle2"/>
    <dgm:cxn modelId="{9EB288F2-EE9B-4BD2-8D62-D35B6F2618EE}" type="presOf" srcId="{8C36AFEC-D85F-439B-A519-FDD8164C147C}" destId="{39F6BC5E-021F-4FD9-8F8B-B35289D1CFA3}" srcOrd="0" destOrd="0" presId="urn:microsoft.com/office/officeart/2005/8/layout/cycle2"/>
    <dgm:cxn modelId="{0759CEAE-6493-4839-9945-786282B01382}" type="presOf" srcId="{CF259FFD-D728-494F-B9A1-9A9985C2A1A0}" destId="{E3706938-DF74-4D7A-8C2F-7A4E12AFCE90}" srcOrd="0" destOrd="0" presId="urn:microsoft.com/office/officeart/2005/8/layout/cycle2"/>
    <dgm:cxn modelId="{9464A413-E927-47C4-9A10-50BAE6D461E5}" srcId="{BDD26F3F-47A3-4656-82F0-A8341670466B}" destId="{DA7C878A-8B98-492A-BCC3-8ACA022C0300}" srcOrd="12" destOrd="0" parTransId="{624BFE31-455A-41AF-B372-C952C8220AF6}" sibTransId="{DC1DFA50-9D69-4EA1-8BC0-0FA1F24C7BBE}"/>
    <dgm:cxn modelId="{88E1DE7E-68D3-41A0-89F4-7C603BBE54F4}" type="presOf" srcId="{DA7C878A-8B98-492A-BCC3-8ACA022C0300}" destId="{EE5E93DA-8EBE-42C6-9156-E63EC07FCDA0}" srcOrd="0" destOrd="0" presId="urn:microsoft.com/office/officeart/2005/8/layout/cycle2"/>
    <dgm:cxn modelId="{2B31B2A6-47FA-4094-A473-CC864F949512}" type="presOf" srcId="{9A692D20-C3C7-497F-AE1F-1704BC2078A4}" destId="{D027591A-7AF7-47C0-8295-3CCD4E52F4EB}" srcOrd="1" destOrd="0" presId="urn:microsoft.com/office/officeart/2005/8/layout/cycle2"/>
    <dgm:cxn modelId="{113D6AB2-3484-408F-8084-D211C88A66FD}" type="presOf" srcId="{FE846B7C-E709-473A-94F7-15927D46D6FA}" destId="{0BD3BB79-CAA6-41F4-931D-9E36C8E0F55D}" srcOrd="0" destOrd="0" presId="urn:microsoft.com/office/officeart/2005/8/layout/cycle2"/>
    <dgm:cxn modelId="{18A0B761-62C3-41EA-B1DC-6634C221D8DB}" srcId="{BDD26F3F-47A3-4656-82F0-A8341670466B}" destId="{2BAD551E-B5C5-4046-B28C-EC4CA8BB54BB}" srcOrd="11" destOrd="0" parTransId="{6558BF37-6FB0-44EB-B3FE-1103852B8DE3}" sibTransId="{CF259FFD-D728-494F-B9A1-9A9985C2A1A0}"/>
    <dgm:cxn modelId="{855D74E7-6687-4B65-A108-85C9EE3F7C4B}" type="presOf" srcId="{2749D32D-F1F8-41F9-9429-A3EEF59F7395}" destId="{0F130DD1-C24A-49EA-BBA2-00987B444300}" srcOrd="0" destOrd="0" presId="urn:microsoft.com/office/officeart/2005/8/layout/cycle2"/>
    <dgm:cxn modelId="{F99B5590-8FA1-4202-B925-783251D8DD39}" type="presOf" srcId="{EA8E3D7F-4532-4ECD-9DD4-472995E7AED6}" destId="{39602AC2-42BB-47C7-8AD6-D4406C5FE336}" srcOrd="0" destOrd="0" presId="urn:microsoft.com/office/officeart/2005/8/layout/cycle2"/>
    <dgm:cxn modelId="{45ACDA5A-64E5-4EC1-AE6B-140605E880CA}" type="presOf" srcId="{65E7B3B8-BA17-4089-954E-3ECFE41B9D37}" destId="{2E41B7EA-DDB9-469A-BBCC-FFE325B50B27}" srcOrd="0" destOrd="0" presId="urn:microsoft.com/office/officeart/2005/8/layout/cycle2"/>
    <dgm:cxn modelId="{964B655D-B009-4554-9C64-108ED9AA2250}" srcId="{BDD26F3F-47A3-4656-82F0-A8341670466B}" destId="{8C36AFEC-D85F-439B-A519-FDD8164C147C}" srcOrd="3" destOrd="0" parTransId="{24E0E86E-6830-4F01-93EF-B52FBACB0C79}" sibTransId="{72F43880-780D-430C-BC4A-1DB7AB842AC7}"/>
    <dgm:cxn modelId="{45E2372A-3BE8-40FB-B7D7-FFD2757FCC1B}" type="presOf" srcId="{AC2348F0-2CC5-443C-B1B9-CD4376A1258C}" destId="{86CC32C4-FA5E-4380-9AD8-58A2EB314F3C}" srcOrd="1" destOrd="0" presId="urn:microsoft.com/office/officeart/2005/8/layout/cycle2"/>
    <dgm:cxn modelId="{C31DD1F3-5FEE-4DA7-96EF-7F82DF47D513}" type="presOf" srcId="{6F62BC4C-6848-420C-A98D-74AC1FDB6CE8}" destId="{CCCC84A2-146E-453E-A2C0-308B1CC9EFFD}" srcOrd="1" destOrd="0" presId="urn:microsoft.com/office/officeart/2005/8/layout/cycle2"/>
    <dgm:cxn modelId="{A4F3D05B-4E4E-4A84-B91F-F00DF0EDE49C}" type="presOf" srcId="{430F555B-EA0A-437B-9D8C-637142A1B09A}" destId="{F3224109-F68E-4D54-B607-D7618C53BE36}" srcOrd="0" destOrd="0" presId="urn:microsoft.com/office/officeart/2005/8/layout/cycle2"/>
    <dgm:cxn modelId="{1992ADE8-179C-42B3-B0C4-2903C892A443}" type="presOf" srcId="{FE846B7C-E709-473A-94F7-15927D46D6FA}" destId="{58DEDA46-0B12-4611-B987-D30CFD791CC0}" srcOrd="1" destOrd="0" presId="urn:microsoft.com/office/officeart/2005/8/layout/cycle2"/>
    <dgm:cxn modelId="{995F9169-2533-4876-9ABE-08BF5E3D7CFD}" type="presOf" srcId="{DC1DFA50-9D69-4EA1-8BC0-0FA1F24C7BBE}" destId="{53DE9FE1-1536-4B44-9F76-F792AD8E6CA3}" srcOrd="1" destOrd="0" presId="urn:microsoft.com/office/officeart/2005/8/layout/cycle2"/>
    <dgm:cxn modelId="{9FB436E7-03F0-4F8D-AB60-543135A2190E}" type="presOf" srcId="{0DA982A4-1670-434B-8E4A-D52B43CE82AA}" destId="{938AC052-CCDC-4D2F-8EDB-21D45D24A5F2}" srcOrd="0" destOrd="0" presId="urn:microsoft.com/office/officeart/2005/8/layout/cycle2"/>
    <dgm:cxn modelId="{D439C502-446B-4CD7-8701-E6A9A4E4D65C}" type="presOf" srcId="{F397D1FB-3291-40EB-8F3F-C8DCE02A2551}" destId="{081FE843-6D31-44DB-A7FA-A492653236B1}" srcOrd="0" destOrd="0" presId="urn:microsoft.com/office/officeart/2005/8/layout/cycle2"/>
    <dgm:cxn modelId="{81B51CD4-B39E-48BE-9CF9-1FAE575577C3}" type="presOf" srcId="{2749D32D-F1F8-41F9-9429-A3EEF59F7395}" destId="{D33E035D-9DB1-4D76-81AB-2C4723628FB1}" srcOrd="1" destOrd="0" presId="urn:microsoft.com/office/officeart/2005/8/layout/cycle2"/>
    <dgm:cxn modelId="{C882598E-04D2-402B-9F0E-AFA6B8FC452B}" type="presOf" srcId="{D8982ECF-5311-47F7-9990-F2B34F15A6E9}" destId="{0DBAC9FF-F0EF-46FD-8F03-30028BDFF430}" srcOrd="0" destOrd="0" presId="urn:microsoft.com/office/officeart/2005/8/layout/cycle2"/>
    <dgm:cxn modelId="{681EE252-1333-48AC-BC52-F771D63CDA6C}" type="presOf" srcId="{6F62BC4C-6848-420C-A98D-74AC1FDB6CE8}" destId="{A17BB950-D7FE-43CA-AEFA-F7D9503C953E}" srcOrd="0" destOrd="0" presId="urn:microsoft.com/office/officeart/2005/8/layout/cycle2"/>
    <dgm:cxn modelId="{BB530058-055A-460E-805F-7C88F1FC7A44}" type="presOf" srcId="{CB46DE76-0C84-4739-96E5-0A29582D2314}" destId="{5742E3EF-483F-4932-922C-32C5F23F6397}" srcOrd="0" destOrd="0" presId="urn:microsoft.com/office/officeart/2005/8/layout/cycle2"/>
    <dgm:cxn modelId="{7C983541-9A50-47B1-874C-ED268C74BAFF}" type="presOf" srcId="{5225ABB9-6208-4F77-BB5F-928BC184007B}" destId="{49672EB5-5EDC-4221-AD0E-789FBFCC77CC}" srcOrd="0" destOrd="0" presId="urn:microsoft.com/office/officeart/2005/8/layout/cycle2"/>
    <dgm:cxn modelId="{3088D5A6-0155-4374-9088-60A24F6AF59F}" type="presOf" srcId="{DE1765EF-343F-41F6-835A-B45CDF0140BA}" destId="{835005B6-6BCD-41E4-8136-4B2F40BC7CB3}" srcOrd="0" destOrd="0" presId="urn:microsoft.com/office/officeart/2005/8/layout/cycle2"/>
    <dgm:cxn modelId="{199629EA-FB3F-43EE-BC44-B325AC879373}" type="presOf" srcId="{F03AEE8F-7EEA-4530-8C1B-3AE4B518F840}" destId="{78670846-42D3-4AFE-AFB3-A9DD14985A07}" srcOrd="1" destOrd="0" presId="urn:microsoft.com/office/officeart/2005/8/layout/cycle2"/>
    <dgm:cxn modelId="{7AFB4AD0-1DF2-4460-9E6E-0FDDA5E13398}" type="presOf" srcId="{BDD26F3F-47A3-4656-82F0-A8341670466B}" destId="{022A6F93-E710-42ED-A2CF-596A8D1569A9}" srcOrd="0" destOrd="0" presId="urn:microsoft.com/office/officeart/2005/8/layout/cycle2"/>
    <dgm:cxn modelId="{70655ED5-297E-44FE-9A54-356EFAB1464C}" srcId="{BDD26F3F-47A3-4656-82F0-A8341670466B}" destId="{358C5898-2081-4A3B-951E-795436BA7DB1}" srcOrd="9" destOrd="0" parTransId="{BA328A51-3B60-4AB3-BF61-F25BCC101D7B}" sibTransId="{AC2348F0-2CC5-443C-B1B9-CD4376A1258C}"/>
    <dgm:cxn modelId="{E9E933C6-7F6A-4D66-BA7B-262DE9FBC916}" type="presOf" srcId="{72F43880-780D-430C-BC4A-1DB7AB842AC7}" destId="{8A92DFB0-662D-4B29-9D9B-1E9AA7E5F988}" srcOrd="1" destOrd="0" presId="urn:microsoft.com/office/officeart/2005/8/layout/cycle2"/>
    <dgm:cxn modelId="{04C1C6A6-C579-4F03-B664-49124CEB722F}" type="presOf" srcId="{2BAD551E-B5C5-4046-B28C-EC4CA8BB54BB}" destId="{797B2EC2-977D-4399-B35D-9C500537234E}" srcOrd="0" destOrd="0" presId="urn:microsoft.com/office/officeart/2005/8/layout/cycle2"/>
    <dgm:cxn modelId="{A92CF91C-E0BB-42C6-8BD3-E1CFB4F2DFB9}" type="presOf" srcId="{DE1765EF-343F-41F6-835A-B45CDF0140BA}" destId="{0F3C9632-143F-4A0E-B485-E37503BA1051}" srcOrd="1" destOrd="0" presId="urn:microsoft.com/office/officeart/2005/8/layout/cycle2"/>
    <dgm:cxn modelId="{5AB9E9C7-9EB8-4C25-9AF4-76A1A493F731}" srcId="{BDD26F3F-47A3-4656-82F0-A8341670466B}" destId="{554C712C-996A-4D2A-A405-EEB5DA520389}" srcOrd="1" destOrd="0" parTransId="{41E7F081-DE17-4D5E-A757-9DE385BC623D}" sibTransId="{6F62BC4C-6848-420C-A98D-74AC1FDB6CE8}"/>
    <dgm:cxn modelId="{48CCEB6B-6953-4A63-801D-7C86A92EB80C}" srcId="{BDD26F3F-47A3-4656-82F0-A8341670466B}" destId="{0DA982A4-1670-434B-8E4A-D52B43CE82AA}" srcOrd="5" destOrd="0" parTransId="{4402D981-8685-4F58-9878-1AC08727DBA4}" sibTransId="{F397D1FB-3291-40EB-8F3F-C8DCE02A2551}"/>
    <dgm:cxn modelId="{A2508AF9-CE21-4387-8089-769F214DFE8B}" type="presOf" srcId="{998C98AF-D697-4DE0-9A72-011737C67944}" destId="{2E4DE028-EEE8-453C-BB38-826B30886EED}" srcOrd="0" destOrd="0" presId="urn:microsoft.com/office/officeart/2005/8/layout/cycle2"/>
    <dgm:cxn modelId="{7A2F6124-31BC-48F6-AA76-520651F7A99B}" type="presOf" srcId="{F03AEE8F-7EEA-4530-8C1B-3AE4B518F840}" destId="{D6820721-15E5-4267-A007-C8FAE9F5457F}" srcOrd="0" destOrd="0" presId="urn:microsoft.com/office/officeart/2005/8/layout/cycle2"/>
    <dgm:cxn modelId="{270F3092-75BF-43DC-8A6A-24262A76EBD3}" type="presParOf" srcId="{022A6F93-E710-42ED-A2CF-596A8D1569A9}" destId="{66800174-1BD1-4A1C-8157-9DCA51EBB989}" srcOrd="0" destOrd="0" presId="urn:microsoft.com/office/officeart/2005/8/layout/cycle2"/>
    <dgm:cxn modelId="{3522BCA9-A686-427E-A3A2-456E1F1FD357}" type="presParOf" srcId="{022A6F93-E710-42ED-A2CF-596A8D1569A9}" destId="{D6820721-15E5-4267-A007-C8FAE9F5457F}" srcOrd="1" destOrd="0" presId="urn:microsoft.com/office/officeart/2005/8/layout/cycle2"/>
    <dgm:cxn modelId="{9D574C8D-1912-4AB1-AECB-64C53CBABB0E}" type="presParOf" srcId="{D6820721-15E5-4267-A007-C8FAE9F5457F}" destId="{78670846-42D3-4AFE-AFB3-A9DD14985A07}" srcOrd="0" destOrd="0" presId="urn:microsoft.com/office/officeart/2005/8/layout/cycle2"/>
    <dgm:cxn modelId="{D1684E13-976B-494A-A2E2-7E28DCE3E30A}" type="presParOf" srcId="{022A6F93-E710-42ED-A2CF-596A8D1569A9}" destId="{2D90C54A-B1A0-4655-9510-6BC2FE7AF2DD}" srcOrd="2" destOrd="0" presId="urn:microsoft.com/office/officeart/2005/8/layout/cycle2"/>
    <dgm:cxn modelId="{D5143102-C1C2-4CA1-B750-92505F5E4201}" type="presParOf" srcId="{022A6F93-E710-42ED-A2CF-596A8D1569A9}" destId="{A17BB950-D7FE-43CA-AEFA-F7D9503C953E}" srcOrd="3" destOrd="0" presId="urn:microsoft.com/office/officeart/2005/8/layout/cycle2"/>
    <dgm:cxn modelId="{D5D0D4AB-43A6-4567-AB77-8B307B0E7796}" type="presParOf" srcId="{A17BB950-D7FE-43CA-AEFA-F7D9503C953E}" destId="{CCCC84A2-146E-453E-A2C0-308B1CC9EFFD}" srcOrd="0" destOrd="0" presId="urn:microsoft.com/office/officeart/2005/8/layout/cycle2"/>
    <dgm:cxn modelId="{C8829ECA-F5AD-411F-9A0E-DD9670A1E24C}" type="presParOf" srcId="{022A6F93-E710-42ED-A2CF-596A8D1569A9}" destId="{B7A3C9E0-FFF5-4B92-BCD1-F63B8C3B62BF}" srcOrd="4" destOrd="0" presId="urn:microsoft.com/office/officeart/2005/8/layout/cycle2"/>
    <dgm:cxn modelId="{1FE914D2-1623-43DD-85A7-44A6A34F4488}" type="presParOf" srcId="{022A6F93-E710-42ED-A2CF-596A8D1569A9}" destId="{0BD3BB79-CAA6-41F4-931D-9E36C8E0F55D}" srcOrd="5" destOrd="0" presId="urn:microsoft.com/office/officeart/2005/8/layout/cycle2"/>
    <dgm:cxn modelId="{82BDDC93-68E2-4A7A-9245-E20FBBED795A}" type="presParOf" srcId="{0BD3BB79-CAA6-41F4-931D-9E36C8E0F55D}" destId="{58DEDA46-0B12-4611-B987-D30CFD791CC0}" srcOrd="0" destOrd="0" presId="urn:microsoft.com/office/officeart/2005/8/layout/cycle2"/>
    <dgm:cxn modelId="{5EF85CE2-EBE0-46F7-9B7D-ABCD68A66233}" type="presParOf" srcId="{022A6F93-E710-42ED-A2CF-596A8D1569A9}" destId="{39F6BC5E-021F-4FD9-8F8B-B35289D1CFA3}" srcOrd="6" destOrd="0" presId="urn:microsoft.com/office/officeart/2005/8/layout/cycle2"/>
    <dgm:cxn modelId="{E64E72A6-0B99-487B-964F-173CC35718F1}" type="presParOf" srcId="{022A6F93-E710-42ED-A2CF-596A8D1569A9}" destId="{707B9B65-0B5E-43FC-9C84-B730198ABA71}" srcOrd="7" destOrd="0" presId="urn:microsoft.com/office/officeart/2005/8/layout/cycle2"/>
    <dgm:cxn modelId="{FA7A38E6-C413-4C5D-BC53-BCEE393D9899}" type="presParOf" srcId="{707B9B65-0B5E-43FC-9C84-B730198ABA71}" destId="{8A92DFB0-662D-4B29-9D9B-1E9AA7E5F988}" srcOrd="0" destOrd="0" presId="urn:microsoft.com/office/officeart/2005/8/layout/cycle2"/>
    <dgm:cxn modelId="{1C11AA7A-82F8-4647-A59F-A8F000547C0F}" type="presParOf" srcId="{022A6F93-E710-42ED-A2CF-596A8D1569A9}" destId="{5742E3EF-483F-4932-922C-32C5F23F6397}" srcOrd="8" destOrd="0" presId="urn:microsoft.com/office/officeart/2005/8/layout/cycle2"/>
    <dgm:cxn modelId="{64C3917B-3419-4911-9B33-373158879C02}" type="presParOf" srcId="{022A6F93-E710-42ED-A2CF-596A8D1569A9}" destId="{28D988BC-FF4C-483D-898D-21688AD69CA8}" srcOrd="9" destOrd="0" presId="urn:microsoft.com/office/officeart/2005/8/layout/cycle2"/>
    <dgm:cxn modelId="{BA8EBFCD-1F8D-4E7B-968B-6F93EC74CD11}" type="presParOf" srcId="{28D988BC-FF4C-483D-898D-21688AD69CA8}" destId="{D027591A-7AF7-47C0-8295-3CCD4E52F4EB}" srcOrd="0" destOrd="0" presId="urn:microsoft.com/office/officeart/2005/8/layout/cycle2"/>
    <dgm:cxn modelId="{20A1B829-6E70-4D23-991B-0E8AFFC3CDAE}" type="presParOf" srcId="{022A6F93-E710-42ED-A2CF-596A8D1569A9}" destId="{938AC052-CCDC-4D2F-8EDB-21D45D24A5F2}" srcOrd="10" destOrd="0" presId="urn:microsoft.com/office/officeart/2005/8/layout/cycle2"/>
    <dgm:cxn modelId="{1C5E2BFB-D1F0-4466-8A0E-AD7A56B98274}" type="presParOf" srcId="{022A6F93-E710-42ED-A2CF-596A8D1569A9}" destId="{081FE843-6D31-44DB-A7FA-A492653236B1}" srcOrd="11" destOrd="0" presId="urn:microsoft.com/office/officeart/2005/8/layout/cycle2"/>
    <dgm:cxn modelId="{39EEE343-4C78-4C88-BED6-3FCB7ACE8D03}" type="presParOf" srcId="{081FE843-6D31-44DB-A7FA-A492653236B1}" destId="{071261B4-6D5F-4766-A09C-E1C02778EEA1}" srcOrd="0" destOrd="0" presId="urn:microsoft.com/office/officeart/2005/8/layout/cycle2"/>
    <dgm:cxn modelId="{31FF3EEA-65D5-4CD6-A495-A91C45DDCB55}" type="presParOf" srcId="{022A6F93-E710-42ED-A2CF-596A8D1569A9}" destId="{F3224109-F68E-4D54-B607-D7618C53BE36}" srcOrd="12" destOrd="0" presId="urn:microsoft.com/office/officeart/2005/8/layout/cycle2"/>
    <dgm:cxn modelId="{48DDAC59-DDF7-4FD4-ABD1-EFD77F52E0FB}" type="presParOf" srcId="{022A6F93-E710-42ED-A2CF-596A8D1569A9}" destId="{835005B6-6BCD-41E4-8136-4B2F40BC7CB3}" srcOrd="13" destOrd="0" presId="urn:microsoft.com/office/officeart/2005/8/layout/cycle2"/>
    <dgm:cxn modelId="{53B596EE-41CD-447C-BC63-67E7B7EB9C21}" type="presParOf" srcId="{835005B6-6BCD-41E4-8136-4B2F40BC7CB3}" destId="{0F3C9632-143F-4A0E-B485-E37503BA1051}" srcOrd="0" destOrd="0" presId="urn:microsoft.com/office/officeart/2005/8/layout/cycle2"/>
    <dgm:cxn modelId="{4CF6203D-B94D-4B79-B998-C33449E069A0}" type="presParOf" srcId="{022A6F93-E710-42ED-A2CF-596A8D1569A9}" destId="{49672EB5-5EDC-4221-AD0E-789FBFCC77CC}" srcOrd="14" destOrd="0" presId="urn:microsoft.com/office/officeart/2005/8/layout/cycle2"/>
    <dgm:cxn modelId="{04E35BCF-A20D-41ED-BCB7-6558C9494CEE}" type="presParOf" srcId="{022A6F93-E710-42ED-A2CF-596A8D1569A9}" destId="{2E4DE028-EEE8-453C-BB38-826B30886EED}" srcOrd="15" destOrd="0" presId="urn:microsoft.com/office/officeart/2005/8/layout/cycle2"/>
    <dgm:cxn modelId="{3239396C-D5E5-4652-93B9-272C13EEBA04}" type="presParOf" srcId="{2E4DE028-EEE8-453C-BB38-826B30886EED}" destId="{45D4B3C0-DAFE-44CF-AD2B-C36D06D3625B}" srcOrd="0" destOrd="0" presId="urn:microsoft.com/office/officeart/2005/8/layout/cycle2"/>
    <dgm:cxn modelId="{E1F943BE-E208-4F59-9170-CD305F29EC9E}" type="presParOf" srcId="{022A6F93-E710-42ED-A2CF-596A8D1569A9}" destId="{0DBAC9FF-F0EF-46FD-8F03-30028BDFF430}" srcOrd="16" destOrd="0" presId="urn:microsoft.com/office/officeart/2005/8/layout/cycle2"/>
    <dgm:cxn modelId="{C441ABD3-5495-428E-9ECC-277C6A951A39}" type="presParOf" srcId="{022A6F93-E710-42ED-A2CF-596A8D1569A9}" destId="{0F130DD1-C24A-49EA-BBA2-00987B444300}" srcOrd="17" destOrd="0" presId="urn:microsoft.com/office/officeart/2005/8/layout/cycle2"/>
    <dgm:cxn modelId="{829C50C4-6009-42D5-8099-8BEB1C251C1C}" type="presParOf" srcId="{0F130DD1-C24A-49EA-BBA2-00987B444300}" destId="{D33E035D-9DB1-4D76-81AB-2C4723628FB1}" srcOrd="0" destOrd="0" presId="urn:microsoft.com/office/officeart/2005/8/layout/cycle2"/>
    <dgm:cxn modelId="{5609C81C-1FDA-4D8A-820E-200C44CC4F34}" type="presParOf" srcId="{022A6F93-E710-42ED-A2CF-596A8D1569A9}" destId="{C8EB268F-52ED-4D5E-B7E1-F2B2EACB66D0}" srcOrd="18" destOrd="0" presId="urn:microsoft.com/office/officeart/2005/8/layout/cycle2"/>
    <dgm:cxn modelId="{10C76B36-7DFD-4693-82E2-FD2C821451E5}" type="presParOf" srcId="{022A6F93-E710-42ED-A2CF-596A8D1569A9}" destId="{0617E79B-A9A2-45D9-B273-40FA135C0C00}" srcOrd="19" destOrd="0" presId="urn:microsoft.com/office/officeart/2005/8/layout/cycle2"/>
    <dgm:cxn modelId="{C9D3C18C-5A06-41BE-B453-7D9BA2C49A2E}" type="presParOf" srcId="{0617E79B-A9A2-45D9-B273-40FA135C0C00}" destId="{86CC32C4-FA5E-4380-9AD8-58A2EB314F3C}" srcOrd="0" destOrd="0" presId="urn:microsoft.com/office/officeart/2005/8/layout/cycle2"/>
    <dgm:cxn modelId="{EA9D0C6F-5CC9-41CF-ABB6-2D5E80B481CB}" type="presParOf" srcId="{022A6F93-E710-42ED-A2CF-596A8D1569A9}" destId="{2E41B7EA-DDB9-469A-BBCC-FFE325B50B27}" srcOrd="20" destOrd="0" presId="urn:microsoft.com/office/officeart/2005/8/layout/cycle2"/>
    <dgm:cxn modelId="{C5FBE81E-B1DD-4218-9891-64704B02FDC9}" type="presParOf" srcId="{022A6F93-E710-42ED-A2CF-596A8D1569A9}" destId="{39602AC2-42BB-47C7-8AD6-D4406C5FE336}" srcOrd="21" destOrd="0" presId="urn:microsoft.com/office/officeart/2005/8/layout/cycle2"/>
    <dgm:cxn modelId="{1D518E93-4C5A-414F-A8EA-709D74F519D1}" type="presParOf" srcId="{39602AC2-42BB-47C7-8AD6-D4406C5FE336}" destId="{E0CA18BD-4D82-4B9F-92B1-7D65700546E4}" srcOrd="0" destOrd="0" presId="urn:microsoft.com/office/officeart/2005/8/layout/cycle2"/>
    <dgm:cxn modelId="{EFA0B485-C70B-40C5-8AFE-9A195F014F82}" type="presParOf" srcId="{022A6F93-E710-42ED-A2CF-596A8D1569A9}" destId="{797B2EC2-977D-4399-B35D-9C500537234E}" srcOrd="22" destOrd="0" presId="urn:microsoft.com/office/officeart/2005/8/layout/cycle2"/>
    <dgm:cxn modelId="{AC370AAF-F70C-4B67-8485-C92DAAAC13AF}" type="presParOf" srcId="{022A6F93-E710-42ED-A2CF-596A8D1569A9}" destId="{E3706938-DF74-4D7A-8C2F-7A4E12AFCE90}" srcOrd="23" destOrd="0" presId="urn:microsoft.com/office/officeart/2005/8/layout/cycle2"/>
    <dgm:cxn modelId="{325DEDC9-92D4-47A5-B8B5-05075EBEA3A1}" type="presParOf" srcId="{E3706938-DF74-4D7A-8C2F-7A4E12AFCE90}" destId="{29164AD0-4F76-46C3-A0D7-F66F0C5579E6}" srcOrd="0" destOrd="0" presId="urn:microsoft.com/office/officeart/2005/8/layout/cycle2"/>
    <dgm:cxn modelId="{1DFA2BF6-EF2A-4672-A29E-2117B93C42F3}" type="presParOf" srcId="{022A6F93-E710-42ED-A2CF-596A8D1569A9}" destId="{EE5E93DA-8EBE-42C6-9156-E63EC07FCDA0}" srcOrd="24" destOrd="0" presId="urn:microsoft.com/office/officeart/2005/8/layout/cycle2"/>
    <dgm:cxn modelId="{32F4E825-8F54-4328-B059-0B99B5CC7384}" type="presParOf" srcId="{022A6F93-E710-42ED-A2CF-596A8D1569A9}" destId="{317FE420-3A3B-465A-B108-6B76EF8C2860}" srcOrd="25" destOrd="0" presId="urn:microsoft.com/office/officeart/2005/8/layout/cycle2"/>
    <dgm:cxn modelId="{C5DDF9CC-AA0A-42A5-ADF5-BD75870D0C79}" type="presParOf" srcId="{317FE420-3A3B-465A-B108-6B76EF8C2860}" destId="{53DE9FE1-1536-4B44-9F76-F792AD8E6CA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D26F3F-47A3-4656-82F0-A8341670466B}" type="doc">
      <dgm:prSet loTypeId="urn:microsoft.com/office/officeart/2005/8/layout/cycle2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E711FC-8318-416D-B2A5-4FBBC6A57B56}">
      <dgm:prSet phldrT="[Text]"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/>
            <a:t>Diversion</a:t>
          </a:r>
          <a:endParaRPr lang="en-US" sz="1600" b="1" dirty="0"/>
        </a:p>
      </dgm:t>
    </dgm:pt>
    <dgm:pt modelId="{F13B669C-63A1-4EA9-9DD6-3A6EEBF188EA}" type="parTrans" cxnId="{8DC0B12D-4ADF-42D1-B04B-7B058FA3F075}">
      <dgm:prSet/>
      <dgm:spPr/>
      <dgm:t>
        <a:bodyPr/>
        <a:lstStyle/>
        <a:p>
          <a:endParaRPr lang="en-US"/>
        </a:p>
      </dgm:t>
    </dgm:pt>
    <dgm:pt modelId="{F03AEE8F-7EEA-4530-8C1B-3AE4B518F840}" type="sibTrans" cxnId="{8DC0B12D-4ADF-42D1-B04B-7B058FA3F07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54C712C-996A-4D2A-A405-EEB5DA520389}">
      <dgm:prSet phldrT="[Text]" custT="1"/>
      <dgm:spPr>
        <a:solidFill>
          <a:srgbClr val="FFFF66"/>
        </a:solidFill>
      </dgm:spPr>
      <dgm:t>
        <a:bodyPr lIns="0" tIns="0" rIns="0" bIns="0"/>
        <a:lstStyle/>
        <a:p>
          <a:r>
            <a:rPr lang="en-US" sz="1552" b="1" dirty="0" smtClean="0"/>
            <a:t>Coordination to Resources</a:t>
          </a:r>
          <a:endParaRPr lang="en-US" sz="1552" b="1" dirty="0"/>
        </a:p>
      </dgm:t>
    </dgm:pt>
    <dgm:pt modelId="{41E7F081-DE17-4D5E-A757-9DE385BC623D}" type="parTrans" cxnId="{5AB9E9C7-9EB8-4C25-9AF4-76A1A493F731}">
      <dgm:prSet/>
      <dgm:spPr/>
      <dgm:t>
        <a:bodyPr/>
        <a:lstStyle/>
        <a:p>
          <a:endParaRPr lang="en-US"/>
        </a:p>
      </dgm:t>
    </dgm:pt>
    <dgm:pt modelId="{6F62BC4C-6848-420C-A98D-74AC1FDB6CE8}" type="sibTrans" cxnId="{5AB9E9C7-9EB8-4C25-9AF4-76A1A493F73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9F8A403-7DE6-491B-88A2-0DDF43E8287E}">
      <dgm:prSet phldrT="[Text]"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/>
            <a:t>Street Outreach</a:t>
          </a:r>
          <a:endParaRPr lang="en-US" sz="1600" b="1" dirty="0"/>
        </a:p>
      </dgm:t>
    </dgm:pt>
    <dgm:pt modelId="{22CBB3D8-552D-44D2-A49A-1291CE2A3131}" type="parTrans" cxnId="{7AFFA52A-5A60-465F-BE55-11E01C890B5B}">
      <dgm:prSet/>
      <dgm:spPr/>
      <dgm:t>
        <a:bodyPr/>
        <a:lstStyle/>
        <a:p>
          <a:endParaRPr lang="en-US"/>
        </a:p>
      </dgm:t>
    </dgm:pt>
    <dgm:pt modelId="{FE846B7C-E709-473A-94F7-15927D46D6FA}" type="sibTrans" cxnId="{7AFFA52A-5A60-465F-BE55-11E01C890B5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8C36AFEC-D85F-439B-A519-FDD8164C147C}">
      <dgm:prSet phldrT="[Text]"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/>
            <a:t>Shelter</a:t>
          </a:r>
          <a:endParaRPr lang="en-US" sz="1600" b="1" dirty="0"/>
        </a:p>
      </dgm:t>
    </dgm:pt>
    <dgm:pt modelId="{24E0E86E-6830-4F01-93EF-B52FBACB0C79}" type="parTrans" cxnId="{964B655D-B009-4554-9C64-108ED9AA2250}">
      <dgm:prSet/>
      <dgm:spPr/>
      <dgm:t>
        <a:bodyPr/>
        <a:lstStyle/>
        <a:p>
          <a:endParaRPr lang="en-US"/>
        </a:p>
      </dgm:t>
    </dgm:pt>
    <dgm:pt modelId="{72F43880-780D-430C-BC4A-1DB7AB842AC7}" type="sibTrans" cxnId="{964B655D-B009-4554-9C64-108ED9AA225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CB46DE76-0C84-4739-96E5-0A29582D2314}">
      <dgm:prSet phldrT="[Text]"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/>
            <a:t>Day Services</a:t>
          </a:r>
          <a:endParaRPr lang="en-US" sz="1600" b="1" dirty="0"/>
        </a:p>
      </dgm:t>
    </dgm:pt>
    <dgm:pt modelId="{8607235F-7F90-49EE-BA1F-CC29A5300438}" type="parTrans" cxnId="{46CD8D9A-3ACF-4DBE-B799-737C73446ECC}">
      <dgm:prSet/>
      <dgm:spPr/>
      <dgm:t>
        <a:bodyPr/>
        <a:lstStyle/>
        <a:p>
          <a:endParaRPr lang="en-US"/>
        </a:p>
      </dgm:t>
    </dgm:pt>
    <dgm:pt modelId="{9A692D20-C3C7-497F-AE1F-1704BC2078A4}" type="sibTrans" cxnId="{46CD8D9A-3ACF-4DBE-B799-737C73446EC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30F555B-EA0A-437B-9D8C-637142A1B09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Housing Locator</a:t>
          </a:r>
          <a:endParaRPr lang="en-US" sz="1600" b="1" dirty="0">
            <a:solidFill>
              <a:schemeClr val="bg1"/>
            </a:solidFill>
          </a:endParaRPr>
        </a:p>
      </dgm:t>
    </dgm:pt>
    <dgm:pt modelId="{881CFCFA-9FFB-4E01-B416-D49B0E06B4B2}" type="parTrans" cxnId="{7AB8CFA7-2024-41D9-80FA-AB830863F1C4}">
      <dgm:prSet/>
      <dgm:spPr/>
      <dgm:t>
        <a:bodyPr/>
        <a:lstStyle/>
        <a:p>
          <a:endParaRPr lang="en-US"/>
        </a:p>
      </dgm:t>
    </dgm:pt>
    <dgm:pt modelId="{DE1765EF-343F-41F6-835A-B45CDF0140BA}" type="sibTrans" cxnId="{7AB8CFA7-2024-41D9-80FA-AB830863F1C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DA982A4-1670-434B-8E4A-D52B43CE82A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Employment / Main Stream Benefits</a:t>
          </a:r>
          <a:endParaRPr lang="en-US" sz="1600" b="1" dirty="0">
            <a:solidFill>
              <a:schemeClr val="bg1"/>
            </a:solidFill>
          </a:endParaRPr>
        </a:p>
      </dgm:t>
    </dgm:pt>
    <dgm:pt modelId="{4402D981-8685-4F58-9878-1AC08727DBA4}" type="parTrans" cxnId="{48CCEB6B-6953-4A63-801D-7C86A92EB80C}">
      <dgm:prSet/>
      <dgm:spPr/>
      <dgm:t>
        <a:bodyPr/>
        <a:lstStyle/>
        <a:p>
          <a:endParaRPr lang="en-US"/>
        </a:p>
      </dgm:t>
    </dgm:pt>
    <dgm:pt modelId="{F397D1FB-3291-40EB-8F3F-C8DCE02A2551}" type="sibTrans" cxnId="{48CCEB6B-6953-4A63-801D-7C86A92EB80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225ABB9-6208-4F77-BB5F-928BC184007B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Furniture/ Household Stuff</a:t>
          </a:r>
          <a:endParaRPr lang="en-US" sz="1600" b="1" dirty="0">
            <a:solidFill>
              <a:schemeClr val="bg1"/>
            </a:solidFill>
          </a:endParaRPr>
        </a:p>
      </dgm:t>
    </dgm:pt>
    <dgm:pt modelId="{7284D1E1-DED3-40A1-9556-C02E553A9A83}" type="parTrans" cxnId="{8DB27BA5-7AFF-46E6-A092-29F458ABB8DC}">
      <dgm:prSet/>
      <dgm:spPr/>
      <dgm:t>
        <a:bodyPr/>
        <a:lstStyle/>
        <a:p>
          <a:endParaRPr lang="en-US"/>
        </a:p>
      </dgm:t>
    </dgm:pt>
    <dgm:pt modelId="{998C98AF-D697-4DE0-9A72-011737C67944}" type="sibTrans" cxnId="{8DB27BA5-7AFF-46E6-A092-29F458ABB8D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8982ECF-5311-47F7-9990-F2B34F15A6E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Health &amp; Wellness Plan</a:t>
          </a:r>
          <a:endParaRPr lang="en-US" sz="1600" b="1" dirty="0">
            <a:solidFill>
              <a:schemeClr val="bg1"/>
            </a:solidFill>
          </a:endParaRPr>
        </a:p>
      </dgm:t>
    </dgm:pt>
    <dgm:pt modelId="{66DCE742-37F9-489F-8101-00138312B74E}" type="parTrans" cxnId="{40C04A16-DD28-4458-A4EF-7838A62B1E8A}">
      <dgm:prSet/>
      <dgm:spPr/>
      <dgm:t>
        <a:bodyPr/>
        <a:lstStyle/>
        <a:p>
          <a:endParaRPr lang="en-US"/>
        </a:p>
      </dgm:t>
    </dgm:pt>
    <dgm:pt modelId="{2749D32D-F1F8-41F9-9429-A3EEF59F7395}" type="sibTrans" cxnId="{40C04A16-DD28-4458-A4EF-7838A62B1E8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358C5898-2081-4A3B-951E-795436BA7DB1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Bridge Housing  </a:t>
          </a:r>
          <a:endParaRPr lang="en-US" sz="1600" b="1" dirty="0">
            <a:solidFill>
              <a:schemeClr val="bg1"/>
            </a:solidFill>
          </a:endParaRPr>
        </a:p>
      </dgm:t>
    </dgm:pt>
    <dgm:pt modelId="{BA328A51-3B60-4AB3-BF61-F25BCC101D7B}" type="parTrans" cxnId="{70655ED5-297E-44FE-9A54-356EFAB1464C}">
      <dgm:prSet/>
      <dgm:spPr/>
      <dgm:t>
        <a:bodyPr/>
        <a:lstStyle/>
        <a:p>
          <a:endParaRPr lang="en-US"/>
        </a:p>
      </dgm:t>
    </dgm:pt>
    <dgm:pt modelId="{AC2348F0-2CC5-443C-B1B9-CD4376A1258C}" type="sibTrans" cxnId="{70655ED5-297E-44FE-9A54-356EFAB1464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65E7B3B8-BA17-4089-954E-3ECFE41B9D37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Rapid Rehousing</a:t>
          </a:r>
          <a:endParaRPr lang="en-US" sz="1600" b="1" dirty="0">
            <a:solidFill>
              <a:schemeClr val="bg1"/>
            </a:solidFill>
          </a:endParaRPr>
        </a:p>
      </dgm:t>
    </dgm:pt>
    <dgm:pt modelId="{1A2A5470-AA00-4BDF-B673-182DB15CC60C}" type="parTrans" cxnId="{4F2FF945-36D6-4865-BAA7-2D8D5076D225}">
      <dgm:prSet/>
      <dgm:spPr/>
      <dgm:t>
        <a:bodyPr/>
        <a:lstStyle/>
        <a:p>
          <a:endParaRPr lang="en-US"/>
        </a:p>
      </dgm:t>
    </dgm:pt>
    <dgm:pt modelId="{EA8E3D7F-4532-4ECD-9DD4-472995E7AED6}" type="sibTrans" cxnId="{4F2FF945-36D6-4865-BAA7-2D8D5076D22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2BAD551E-B5C5-4046-B28C-EC4CA8BB54BB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Scattered Site w/Support</a:t>
          </a:r>
          <a:endParaRPr lang="en-US" sz="1600" b="1" dirty="0">
            <a:solidFill>
              <a:schemeClr val="bg1"/>
            </a:solidFill>
          </a:endParaRPr>
        </a:p>
      </dgm:t>
    </dgm:pt>
    <dgm:pt modelId="{6558BF37-6FB0-44EB-B3FE-1103852B8DE3}" type="parTrans" cxnId="{18A0B761-62C3-41EA-B1DC-6634C221D8DB}">
      <dgm:prSet/>
      <dgm:spPr/>
      <dgm:t>
        <a:bodyPr/>
        <a:lstStyle/>
        <a:p>
          <a:endParaRPr lang="en-US"/>
        </a:p>
      </dgm:t>
    </dgm:pt>
    <dgm:pt modelId="{CF259FFD-D728-494F-B9A1-9A9985C2A1A0}" type="sibTrans" cxnId="{18A0B761-62C3-41EA-B1DC-6634C221D8D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A7C878A-8B98-492A-BCC3-8ACA022C0300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Permanent Supportive Housing</a:t>
          </a:r>
          <a:endParaRPr lang="en-US" sz="1600" b="1" dirty="0">
            <a:solidFill>
              <a:schemeClr val="bg1"/>
            </a:solidFill>
          </a:endParaRPr>
        </a:p>
      </dgm:t>
    </dgm:pt>
    <dgm:pt modelId="{624BFE31-455A-41AF-B372-C952C8220AF6}" type="parTrans" cxnId="{9464A413-E927-47C4-9A10-50BAE6D461E5}">
      <dgm:prSet/>
      <dgm:spPr/>
      <dgm:t>
        <a:bodyPr/>
        <a:lstStyle/>
        <a:p>
          <a:endParaRPr lang="en-US"/>
        </a:p>
      </dgm:t>
    </dgm:pt>
    <dgm:pt modelId="{DC1DFA50-9D69-4EA1-8BC0-0FA1F24C7BBE}" type="sibTrans" cxnId="{9464A413-E927-47C4-9A10-50BAE6D461E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22A6F93-E710-42ED-A2CF-596A8D1569A9}" type="pres">
      <dgm:prSet presAssocID="{BDD26F3F-47A3-4656-82F0-A834167046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800174-1BD1-4A1C-8157-9DCA51EBB989}" type="pres">
      <dgm:prSet presAssocID="{21E711FC-8318-416D-B2A5-4FBBC6A57B56}" presName="node" presStyleLbl="node1" presStyleIdx="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20721-15E5-4267-A007-C8FAE9F5457F}" type="pres">
      <dgm:prSet presAssocID="{F03AEE8F-7EEA-4530-8C1B-3AE4B518F840}" presName="sibTrans" presStyleLbl="sibTrans2D1" presStyleIdx="0" presStyleCnt="13" custScaleX="148615" custScaleY="135822"/>
      <dgm:spPr/>
      <dgm:t>
        <a:bodyPr/>
        <a:lstStyle/>
        <a:p>
          <a:endParaRPr lang="en-US"/>
        </a:p>
      </dgm:t>
    </dgm:pt>
    <dgm:pt modelId="{78670846-42D3-4AFE-AFB3-A9DD14985A07}" type="pres">
      <dgm:prSet presAssocID="{F03AEE8F-7EEA-4530-8C1B-3AE4B518F840}" presName="connectorText" presStyleLbl="sibTrans2D1" presStyleIdx="0" presStyleCnt="13"/>
      <dgm:spPr/>
      <dgm:t>
        <a:bodyPr/>
        <a:lstStyle/>
        <a:p>
          <a:endParaRPr lang="en-US"/>
        </a:p>
      </dgm:t>
    </dgm:pt>
    <dgm:pt modelId="{2D90C54A-B1A0-4655-9510-6BC2FE7AF2DD}" type="pres">
      <dgm:prSet presAssocID="{554C712C-996A-4D2A-A405-EEB5DA520389}" presName="node" presStyleLbl="node1" presStyleIdx="1" presStyleCnt="13" custScaleX="169874" custScaleY="1312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BB950-D7FE-43CA-AEFA-F7D9503C953E}" type="pres">
      <dgm:prSet presAssocID="{6F62BC4C-6848-420C-A98D-74AC1FDB6CE8}" presName="sibTrans" presStyleLbl="sibTrans2D1" presStyleIdx="1" presStyleCnt="13" custScaleX="148614" custScaleY="135822"/>
      <dgm:spPr/>
      <dgm:t>
        <a:bodyPr/>
        <a:lstStyle/>
        <a:p>
          <a:endParaRPr lang="en-US"/>
        </a:p>
      </dgm:t>
    </dgm:pt>
    <dgm:pt modelId="{CCCC84A2-146E-453E-A2C0-308B1CC9EFFD}" type="pres">
      <dgm:prSet presAssocID="{6F62BC4C-6848-420C-A98D-74AC1FDB6CE8}" presName="connectorText" presStyleLbl="sibTrans2D1" presStyleIdx="1" presStyleCnt="13"/>
      <dgm:spPr/>
      <dgm:t>
        <a:bodyPr/>
        <a:lstStyle/>
        <a:p>
          <a:endParaRPr lang="en-US"/>
        </a:p>
      </dgm:t>
    </dgm:pt>
    <dgm:pt modelId="{B7A3C9E0-FFF5-4B92-BCD1-F63B8C3B62BF}" type="pres">
      <dgm:prSet presAssocID="{49F8A403-7DE6-491B-88A2-0DDF43E8287E}" presName="node" presStyleLbl="node1" presStyleIdx="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3BB79-CAA6-41F4-931D-9E36C8E0F55D}" type="pres">
      <dgm:prSet presAssocID="{FE846B7C-E709-473A-94F7-15927D46D6FA}" presName="sibTrans" presStyleLbl="sibTrans2D1" presStyleIdx="2" presStyleCnt="13" custScaleX="148614" custScaleY="135822"/>
      <dgm:spPr/>
      <dgm:t>
        <a:bodyPr/>
        <a:lstStyle/>
        <a:p>
          <a:endParaRPr lang="en-US"/>
        </a:p>
      </dgm:t>
    </dgm:pt>
    <dgm:pt modelId="{58DEDA46-0B12-4611-B987-D30CFD791CC0}" type="pres">
      <dgm:prSet presAssocID="{FE846B7C-E709-473A-94F7-15927D46D6FA}" presName="connectorText" presStyleLbl="sibTrans2D1" presStyleIdx="2" presStyleCnt="13"/>
      <dgm:spPr/>
      <dgm:t>
        <a:bodyPr/>
        <a:lstStyle/>
        <a:p>
          <a:endParaRPr lang="en-US"/>
        </a:p>
      </dgm:t>
    </dgm:pt>
    <dgm:pt modelId="{39F6BC5E-021F-4FD9-8F8B-B35289D1CFA3}" type="pres">
      <dgm:prSet presAssocID="{8C36AFEC-D85F-439B-A519-FDD8164C147C}" presName="node" presStyleLbl="node1" presStyleIdx="3" presStyleCnt="13" custScaleX="161177" custScaleY="155331" custRadScaleRad="100423" custRadScaleInc="-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B9B65-0B5E-43FC-9C84-B730198ABA71}" type="pres">
      <dgm:prSet presAssocID="{72F43880-780D-430C-BC4A-1DB7AB842AC7}" presName="sibTrans" presStyleLbl="sibTrans2D1" presStyleIdx="3" presStyleCnt="13" custScaleX="148614" custScaleY="135822"/>
      <dgm:spPr/>
      <dgm:t>
        <a:bodyPr/>
        <a:lstStyle/>
        <a:p>
          <a:endParaRPr lang="en-US"/>
        </a:p>
      </dgm:t>
    </dgm:pt>
    <dgm:pt modelId="{8A92DFB0-662D-4B29-9D9B-1E9AA7E5F988}" type="pres">
      <dgm:prSet presAssocID="{72F43880-780D-430C-BC4A-1DB7AB842AC7}" presName="connectorText" presStyleLbl="sibTrans2D1" presStyleIdx="3" presStyleCnt="13"/>
      <dgm:spPr/>
      <dgm:t>
        <a:bodyPr/>
        <a:lstStyle/>
        <a:p>
          <a:endParaRPr lang="en-US"/>
        </a:p>
      </dgm:t>
    </dgm:pt>
    <dgm:pt modelId="{5742E3EF-483F-4932-922C-32C5F23F6397}" type="pres">
      <dgm:prSet presAssocID="{CB46DE76-0C84-4739-96E5-0A29582D2314}" presName="node" presStyleLbl="node1" presStyleIdx="4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988BC-FF4C-483D-898D-21688AD69CA8}" type="pres">
      <dgm:prSet presAssocID="{9A692D20-C3C7-497F-AE1F-1704BC2078A4}" presName="sibTrans" presStyleLbl="sibTrans2D1" presStyleIdx="4" presStyleCnt="13" custScaleX="148614" custScaleY="135822"/>
      <dgm:spPr/>
      <dgm:t>
        <a:bodyPr/>
        <a:lstStyle/>
        <a:p>
          <a:endParaRPr lang="en-US"/>
        </a:p>
      </dgm:t>
    </dgm:pt>
    <dgm:pt modelId="{D027591A-7AF7-47C0-8295-3CCD4E52F4EB}" type="pres">
      <dgm:prSet presAssocID="{9A692D20-C3C7-497F-AE1F-1704BC2078A4}" presName="connectorText" presStyleLbl="sibTrans2D1" presStyleIdx="4" presStyleCnt="13"/>
      <dgm:spPr/>
      <dgm:t>
        <a:bodyPr/>
        <a:lstStyle/>
        <a:p>
          <a:endParaRPr lang="en-US"/>
        </a:p>
      </dgm:t>
    </dgm:pt>
    <dgm:pt modelId="{938AC052-CCDC-4D2F-8EDB-21D45D24A5F2}" type="pres">
      <dgm:prSet presAssocID="{0DA982A4-1670-434B-8E4A-D52B43CE82AA}" presName="node" presStyleLbl="node1" presStyleIdx="5" presStyleCnt="13" custScaleX="173157" custScaleY="144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FE843-6D31-44DB-A7FA-A492653236B1}" type="pres">
      <dgm:prSet presAssocID="{F397D1FB-3291-40EB-8F3F-C8DCE02A2551}" presName="sibTrans" presStyleLbl="sibTrans2D1" presStyleIdx="5" presStyleCnt="13" custScaleX="148615" custScaleY="135822"/>
      <dgm:spPr/>
      <dgm:t>
        <a:bodyPr/>
        <a:lstStyle/>
        <a:p>
          <a:endParaRPr lang="en-US"/>
        </a:p>
      </dgm:t>
    </dgm:pt>
    <dgm:pt modelId="{071261B4-6D5F-4766-A09C-E1C02778EEA1}" type="pres">
      <dgm:prSet presAssocID="{F397D1FB-3291-40EB-8F3F-C8DCE02A2551}" presName="connectorText" presStyleLbl="sibTrans2D1" presStyleIdx="5" presStyleCnt="13"/>
      <dgm:spPr/>
      <dgm:t>
        <a:bodyPr/>
        <a:lstStyle/>
        <a:p>
          <a:endParaRPr lang="en-US"/>
        </a:p>
      </dgm:t>
    </dgm:pt>
    <dgm:pt modelId="{F3224109-F68E-4D54-B607-D7618C53BE36}" type="pres">
      <dgm:prSet presAssocID="{430F555B-EA0A-437B-9D8C-637142A1B09A}" presName="node" presStyleLbl="node1" presStyleIdx="6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005B6-6BCD-41E4-8136-4B2F40BC7CB3}" type="pres">
      <dgm:prSet presAssocID="{DE1765EF-343F-41F6-835A-B45CDF0140BA}" presName="sibTrans" presStyleLbl="sibTrans2D1" presStyleIdx="6" presStyleCnt="13" custScaleX="148615" custScaleY="135822"/>
      <dgm:spPr/>
      <dgm:t>
        <a:bodyPr/>
        <a:lstStyle/>
        <a:p>
          <a:endParaRPr lang="en-US"/>
        </a:p>
      </dgm:t>
    </dgm:pt>
    <dgm:pt modelId="{0F3C9632-143F-4A0E-B485-E37503BA1051}" type="pres">
      <dgm:prSet presAssocID="{DE1765EF-343F-41F6-835A-B45CDF0140BA}" presName="connectorText" presStyleLbl="sibTrans2D1" presStyleIdx="6" presStyleCnt="13"/>
      <dgm:spPr/>
      <dgm:t>
        <a:bodyPr/>
        <a:lstStyle/>
        <a:p>
          <a:endParaRPr lang="en-US"/>
        </a:p>
      </dgm:t>
    </dgm:pt>
    <dgm:pt modelId="{49672EB5-5EDC-4221-AD0E-789FBFCC77CC}" type="pres">
      <dgm:prSet presAssocID="{5225ABB9-6208-4F77-BB5F-928BC184007B}" presName="node" presStyleLbl="node1" presStyleIdx="7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DE028-EEE8-453C-BB38-826B30886EED}" type="pres">
      <dgm:prSet presAssocID="{998C98AF-D697-4DE0-9A72-011737C67944}" presName="sibTrans" presStyleLbl="sibTrans2D1" presStyleIdx="7" presStyleCnt="13" custScaleX="148615" custScaleY="135822"/>
      <dgm:spPr/>
      <dgm:t>
        <a:bodyPr/>
        <a:lstStyle/>
        <a:p>
          <a:endParaRPr lang="en-US"/>
        </a:p>
      </dgm:t>
    </dgm:pt>
    <dgm:pt modelId="{45D4B3C0-DAFE-44CF-AD2B-C36D06D3625B}" type="pres">
      <dgm:prSet presAssocID="{998C98AF-D697-4DE0-9A72-011737C67944}" presName="connectorText" presStyleLbl="sibTrans2D1" presStyleIdx="7" presStyleCnt="13"/>
      <dgm:spPr/>
      <dgm:t>
        <a:bodyPr/>
        <a:lstStyle/>
        <a:p>
          <a:endParaRPr lang="en-US"/>
        </a:p>
      </dgm:t>
    </dgm:pt>
    <dgm:pt modelId="{0DBAC9FF-F0EF-46FD-8F03-30028BDFF430}" type="pres">
      <dgm:prSet presAssocID="{D8982ECF-5311-47F7-9990-F2B34F15A6E9}" presName="node" presStyleLbl="node1" presStyleIdx="8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30DD1-C24A-49EA-BBA2-00987B444300}" type="pres">
      <dgm:prSet presAssocID="{2749D32D-F1F8-41F9-9429-A3EEF59F7395}" presName="sibTrans" presStyleLbl="sibTrans2D1" presStyleIdx="8" presStyleCnt="13" custScaleX="148614" custScaleY="135822"/>
      <dgm:spPr/>
      <dgm:t>
        <a:bodyPr/>
        <a:lstStyle/>
        <a:p>
          <a:endParaRPr lang="en-US"/>
        </a:p>
      </dgm:t>
    </dgm:pt>
    <dgm:pt modelId="{D33E035D-9DB1-4D76-81AB-2C4723628FB1}" type="pres">
      <dgm:prSet presAssocID="{2749D32D-F1F8-41F9-9429-A3EEF59F7395}" presName="connectorText" presStyleLbl="sibTrans2D1" presStyleIdx="8" presStyleCnt="13"/>
      <dgm:spPr/>
      <dgm:t>
        <a:bodyPr/>
        <a:lstStyle/>
        <a:p>
          <a:endParaRPr lang="en-US"/>
        </a:p>
      </dgm:t>
    </dgm:pt>
    <dgm:pt modelId="{C8EB268F-52ED-4D5E-B7E1-F2B2EACB66D0}" type="pres">
      <dgm:prSet presAssocID="{358C5898-2081-4A3B-951E-795436BA7DB1}" presName="node" presStyleLbl="node1" presStyleIdx="9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7E79B-A9A2-45D9-B273-40FA135C0C00}" type="pres">
      <dgm:prSet presAssocID="{AC2348F0-2CC5-443C-B1B9-CD4376A1258C}" presName="sibTrans" presStyleLbl="sibTrans2D1" presStyleIdx="9" presStyleCnt="13" custScaleX="148614" custScaleY="135822"/>
      <dgm:spPr/>
      <dgm:t>
        <a:bodyPr/>
        <a:lstStyle/>
        <a:p>
          <a:endParaRPr lang="en-US"/>
        </a:p>
      </dgm:t>
    </dgm:pt>
    <dgm:pt modelId="{86CC32C4-FA5E-4380-9AD8-58A2EB314F3C}" type="pres">
      <dgm:prSet presAssocID="{AC2348F0-2CC5-443C-B1B9-CD4376A1258C}" presName="connectorText" presStyleLbl="sibTrans2D1" presStyleIdx="9" presStyleCnt="13"/>
      <dgm:spPr/>
      <dgm:t>
        <a:bodyPr/>
        <a:lstStyle/>
        <a:p>
          <a:endParaRPr lang="en-US"/>
        </a:p>
      </dgm:t>
    </dgm:pt>
    <dgm:pt modelId="{2E41B7EA-DDB9-469A-BBCC-FFE325B50B27}" type="pres">
      <dgm:prSet presAssocID="{65E7B3B8-BA17-4089-954E-3ECFE41B9D37}" presName="node" presStyleLbl="node1" presStyleIdx="1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2AC2-42BB-47C7-8AD6-D4406C5FE336}" type="pres">
      <dgm:prSet presAssocID="{EA8E3D7F-4532-4ECD-9DD4-472995E7AED6}" presName="sibTrans" presStyleLbl="sibTrans2D1" presStyleIdx="10" presStyleCnt="13" custScaleX="148614" custScaleY="135822"/>
      <dgm:spPr/>
      <dgm:t>
        <a:bodyPr/>
        <a:lstStyle/>
        <a:p>
          <a:endParaRPr lang="en-US"/>
        </a:p>
      </dgm:t>
    </dgm:pt>
    <dgm:pt modelId="{E0CA18BD-4D82-4B9F-92B1-7D65700546E4}" type="pres">
      <dgm:prSet presAssocID="{EA8E3D7F-4532-4ECD-9DD4-472995E7AED6}" presName="connectorText" presStyleLbl="sibTrans2D1" presStyleIdx="10" presStyleCnt="13"/>
      <dgm:spPr/>
      <dgm:t>
        <a:bodyPr/>
        <a:lstStyle/>
        <a:p>
          <a:endParaRPr lang="en-US"/>
        </a:p>
      </dgm:t>
    </dgm:pt>
    <dgm:pt modelId="{797B2EC2-977D-4399-B35D-9C500537234E}" type="pres">
      <dgm:prSet presAssocID="{2BAD551E-B5C5-4046-B28C-EC4CA8BB54BB}" presName="node" presStyleLbl="node1" presStyleIdx="11" presStyleCnt="13" custScaleX="163315" custScaleY="155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06938-DF74-4D7A-8C2F-7A4E12AFCE90}" type="pres">
      <dgm:prSet presAssocID="{CF259FFD-D728-494F-B9A1-9A9985C2A1A0}" presName="sibTrans" presStyleLbl="sibTrans2D1" presStyleIdx="11" presStyleCnt="13" custScaleX="148614" custScaleY="135822"/>
      <dgm:spPr/>
      <dgm:t>
        <a:bodyPr/>
        <a:lstStyle/>
        <a:p>
          <a:endParaRPr lang="en-US"/>
        </a:p>
      </dgm:t>
    </dgm:pt>
    <dgm:pt modelId="{29164AD0-4F76-46C3-A0D7-F66F0C5579E6}" type="pres">
      <dgm:prSet presAssocID="{CF259FFD-D728-494F-B9A1-9A9985C2A1A0}" presName="connectorText" presStyleLbl="sibTrans2D1" presStyleIdx="11" presStyleCnt="13"/>
      <dgm:spPr/>
      <dgm:t>
        <a:bodyPr/>
        <a:lstStyle/>
        <a:p>
          <a:endParaRPr lang="en-US"/>
        </a:p>
      </dgm:t>
    </dgm:pt>
    <dgm:pt modelId="{EE5E93DA-8EBE-42C6-9156-E63EC07FCDA0}" type="pres">
      <dgm:prSet presAssocID="{DA7C878A-8B98-492A-BCC3-8ACA022C0300}" presName="node" presStyleLbl="node1" presStyleIdx="1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FE420-3A3B-465A-B108-6B76EF8C2860}" type="pres">
      <dgm:prSet presAssocID="{DC1DFA50-9D69-4EA1-8BC0-0FA1F24C7BBE}" presName="sibTrans" presStyleLbl="sibTrans2D1" presStyleIdx="12" presStyleCnt="13" custScaleX="148615" custScaleY="135822"/>
      <dgm:spPr/>
      <dgm:t>
        <a:bodyPr/>
        <a:lstStyle/>
        <a:p>
          <a:endParaRPr lang="en-US"/>
        </a:p>
      </dgm:t>
    </dgm:pt>
    <dgm:pt modelId="{53DE9FE1-1536-4B44-9F76-F792AD8E6CA3}" type="pres">
      <dgm:prSet presAssocID="{DC1DFA50-9D69-4EA1-8BC0-0FA1F24C7BBE}" presName="connectorText" presStyleLbl="sibTrans2D1" presStyleIdx="12" presStyleCnt="13"/>
      <dgm:spPr/>
      <dgm:t>
        <a:bodyPr/>
        <a:lstStyle/>
        <a:p>
          <a:endParaRPr lang="en-US"/>
        </a:p>
      </dgm:t>
    </dgm:pt>
  </dgm:ptLst>
  <dgm:cxnLst>
    <dgm:cxn modelId="{9464A413-E927-47C4-9A10-50BAE6D461E5}" srcId="{BDD26F3F-47A3-4656-82F0-A8341670466B}" destId="{DA7C878A-8B98-492A-BCC3-8ACA022C0300}" srcOrd="12" destOrd="0" parTransId="{624BFE31-455A-41AF-B372-C952C8220AF6}" sibTransId="{DC1DFA50-9D69-4EA1-8BC0-0FA1F24C7BBE}"/>
    <dgm:cxn modelId="{413B1E84-F311-408F-AC6B-A93D357FC34E}" type="presOf" srcId="{D8982ECF-5311-47F7-9990-F2B34F15A6E9}" destId="{0DBAC9FF-F0EF-46FD-8F03-30028BDFF430}" srcOrd="0" destOrd="0" presId="urn:microsoft.com/office/officeart/2005/8/layout/cycle2"/>
    <dgm:cxn modelId="{EC68F91B-A5AB-45C9-A8A3-02DEA7B3FD11}" type="presOf" srcId="{DA7C878A-8B98-492A-BCC3-8ACA022C0300}" destId="{EE5E93DA-8EBE-42C6-9156-E63EC07FCDA0}" srcOrd="0" destOrd="0" presId="urn:microsoft.com/office/officeart/2005/8/layout/cycle2"/>
    <dgm:cxn modelId="{8DB27BA5-7AFF-46E6-A092-29F458ABB8DC}" srcId="{BDD26F3F-47A3-4656-82F0-A8341670466B}" destId="{5225ABB9-6208-4F77-BB5F-928BC184007B}" srcOrd="7" destOrd="0" parTransId="{7284D1E1-DED3-40A1-9556-C02E553A9A83}" sibTransId="{998C98AF-D697-4DE0-9A72-011737C67944}"/>
    <dgm:cxn modelId="{40C04A16-DD28-4458-A4EF-7838A62B1E8A}" srcId="{BDD26F3F-47A3-4656-82F0-A8341670466B}" destId="{D8982ECF-5311-47F7-9990-F2B34F15A6E9}" srcOrd="8" destOrd="0" parTransId="{66DCE742-37F9-489F-8101-00138312B74E}" sibTransId="{2749D32D-F1F8-41F9-9429-A3EEF59F7395}"/>
    <dgm:cxn modelId="{A619E5A5-1171-4BCE-8455-BE26C5108077}" type="presOf" srcId="{2749D32D-F1F8-41F9-9429-A3EEF59F7395}" destId="{D33E035D-9DB1-4D76-81AB-2C4723628FB1}" srcOrd="1" destOrd="0" presId="urn:microsoft.com/office/officeart/2005/8/layout/cycle2"/>
    <dgm:cxn modelId="{31416DA9-B905-4B73-996C-DF688D7058C4}" type="presOf" srcId="{CB46DE76-0C84-4739-96E5-0A29582D2314}" destId="{5742E3EF-483F-4932-922C-32C5F23F6397}" srcOrd="0" destOrd="0" presId="urn:microsoft.com/office/officeart/2005/8/layout/cycle2"/>
    <dgm:cxn modelId="{7EFC5D87-DEDF-4E6D-8587-7C5B7174FE43}" type="presOf" srcId="{CF259FFD-D728-494F-B9A1-9A9985C2A1A0}" destId="{29164AD0-4F76-46C3-A0D7-F66F0C5579E6}" srcOrd="1" destOrd="0" presId="urn:microsoft.com/office/officeart/2005/8/layout/cycle2"/>
    <dgm:cxn modelId="{4F2FF945-36D6-4865-BAA7-2D8D5076D225}" srcId="{BDD26F3F-47A3-4656-82F0-A8341670466B}" destId="{65E7B3B8-BA17-4089-954E-3ECFE41B9D37}" srcOrd="10" destOrd="0" parTransId="{1A2A5470-AA00-4BDF-B673-182DB15CC60C}" sibTransId="{EA8E3D7F-4532-4ECD-9DD4-472995E7AED6}"/>
    <dgm:cxn modelId="{3199581F-C14B-4C2F-B523-D75D1F4D1279}" type="presOf" srcId="{DC1DFA50-9D69-4EA1-8BC0-0FA1F24C7BBE}" destId="{53DE9FE1-1536-4B44-9F76-F792AD8E6CA3}" srcOrd="1" destOrd="0" presId="urn:microsoft.com/office/officeart/2005/8/layout/cycle2"/>
    <dgm:cxn modelId="{97B31CA5-7517-4EE7-99F9-101AA81E6A25}" type="presOf" srcId="{EA8E3D7F-4532-4ECD-9DD4-472995E7AED6}" destId="{39602AC2-42BB-47C7-8AD6-D4406C5FE336}" srcOrd="0" destOrd="0" presId="urn:microsoft.com/office/officeart/2005/8/layout/cycle2"/>
    <dgm:cxn modelId="{46CD8D9A-3ACF-4DBE-B799-737C73446ECC}" srcId="{BDD26F3F-47A3-4656-82F0-A8341670466B}" destId="{CB46DE76-0C84-4739-96E5-0A29582D2314}" srcOrd="4" destOrd="0" parTransId="{8607235F-7F90-49EE-BA1F-CC29A5300438}" sibTransId="{9A692D20-C3C7-497F-AE1F-1704BC2078A4}"/>
    <dgm:cxn modelId="{16B2991E-5F4C-4ABB-B207-6B3B4FADAC47}" type="presOf" srcId="{65E7B3B8-BA17-4089-954E-3ECFE41B9D37}" destId="{2E41B7EA-DDB9-469A-BBCC-FFE325B50B27}" srcOrd="0" destOrd="0" presId="urn:microsoft.com/office/officeart/2005/8/layout/cycle2"/>
    <dgm:cxn modelId="{AC09E2FA-4770-45AA-BFDF-99839E1C60C3}" type="presOf" srcId="{49F8A403-7DE6-491B-88A2-0DDF43E8287E}" destId="{B7A3C9E0-FFF5-4B92-BCD1-F63B8C3B62BF}" srcOrd="0" destOrd="0" presId="urn:microsoft.com/office/officeart/2005/8/layout/cycle2"/>
    <dgm:cxn modelId="{C67970E9-0B6D-4EB3-B191-B6CCDD6EACFA}" type="presOf" srcId="{72F43880-780D-430C-BC4A-1DB7AB842AC7}" destId="{8A92DFB0-662D-4B29-9D9B-1E9AA7E5F988}" srcOrd="1" destOrd="0" presId="urn:microsoft.com/office/officeart/2005/8/layout/cycle2"/>
    <dgm:cxn modelId="{105DBAF4-B90F-484D-B6DA-13361A0DA422}" type="presOf" srcId="{F397D1FB-3291-40EB-8F3F-C8DCE02A2551}" destId="{071261B4-6D5F-4766-A09C-E1C02778EEA1}" srcOrd="1" destOrd="0" presId="urn:microsoft.com/office/officeart/2005/8/layout/cycle2"/>
    <dgm:cxn modelId="{6A3E4A9D-52DA-4697-81A5-38831A7C0F5F}" type="presOf" srcId="{DC1DFA50-9D69-4EA1-8BC0-0FA1F24C7BBE}" destId="{317FE420-3A3B-465A-B108-6B76EF8C2860}" srcOrd="0" destOrd="0" presId="urn:microsoft.com/office/officeart/2005/8/layout/cycle2"/>
    <dgm:cxn modelId="{D7E2FD31-6024-45A1-9C84-03496110F88C}" type="presOf" srcId="{430F555B-EA0A-437B-9D8C-637142A1B09A}" destId="{F3224109-F68E-4D54-B607-D7618C53BE36}" srcOrd="0" destOrd="0" presId="urn:microsoft.com/office/officeart/2005/8/layout/cycle2"/>
    <dgm:cxn modelId="{18A0B761-62C3-41EA-B1DC-6634C221D8DB}" srcId="{BDD26F3F-47A3-4656-82F0-A8341670466B}" destId="{2BAD551E-B5C5-4046-B28C-EC4CA8BB54BB}" srcOrd="11" destOrd="0" parTransId="{6558BF37-6FB0-44EB-B3FE-1103852B8DE3}" sibTransId="{CF259FFD-D728-494F-B9A1-9A9985C2A1A0}"/>
    <dgm:cxn modelId="{1C8CB79F-88E8-46AF-9A4B-2EE8DE1F119D}" type="presOf" srcId="{DE1765EF-343F-41F6-835A-B45CDF0140BA}" destId="{835005B6-6BCD-41E4-8136-4B2F40BC7CB3}" srcOrd="0" destOrd="0" presId="urn:microsoft.com/office/officeart/2005/8/layout/cycle2"/>
    <dgm:cxn modelId="{5BCDB1FA-F177-4930-828D-5261A554FC89}" type="presOf" srcId="{DE1765EF-343F-41F6-835A-B45CDF0140BA}" destId="{0F3C9632-143F-4A0E-B485-E37503BA1051}" srcOrd="1" destOrd="0" presId="urn:microsoft.com/office/officeart/2005/8/layout/cycle2"/>
    <dgm:cxn modelId="{8629A5FF-117C-42FE-A518-A76031B88332}" type="presOf" srcId="{8C36AFEC-D85F-439B-A519-FDD8164C147C}" destId="{39F6BC5E-021F-4FD9-8F8B-B35289D1CFA3}" srcOrd="0" destOrd="0" presId="urn:microsoft.com/office/officeart/2005/8/layout/cycle2"/>
    <dgm:cxn modelId="{CFE3BD01-0304-4895-96AC-D22FA1AD879F}" type="presOf" srcId="{F03AEE8F-7EEA-4530-8C1B-3AE4B518F840}" destId="{78670846-42D3-4AFE-AFB3-A9DD14985A07}" srcOrd="1" destOrd="0" presId="urn:microsoft.com/office/officeart/2005/8/layout/cycle2"/>
    <dgm:cxn modelId="{70655ED5-297E-44FE-9A54-356EFAB1464C}" srcId="{BDD26F3F-47A3-4656-82F0-A8341670466B}" destId="{358C5898-2081-4A3B-951E-795436BA7DB1}" srcOrd="9" destOrd="0" parTransId="{BA328A51-3B60-4AB3-BF61-F25BCC101D7B}" sibTransId="{AC2348F0-2CC5-443C-B1B9-CD4376A1258C}"/>
    <dgm:cxn modelId="{5A9CFA06-6C28-4AE2-96A0-7356EAEA7DB3}" type="presOf" srcId="{6F62BC4C-6848-420C-A98D-74AC1FDB6CE8}" destId="{CCCC84A2-146E-453E-A2C0-308B1CC9EFFD}" srcOrd="1" destOrd="0" presId="urn:microsoft.com/office/officeart/2005/8/layout/cycle2"/>
    <dgm:cxn modelId="{FE44E9B7-825B-43A0-A6E0-7F5FDEE75F55}" type="presOf" srcId="{2BAD551E-B5C5-4046-B28C-EC4CA8BB54BB}" destId="{797B2EC2-977D-4399-B35D-9C500537234E}" srcOrd="0" destOrd="0" presId="urn:microsoft.com/office/officeart/2005/8/layout/cycle2"/>
    <dgm:cxn modelId="{A2C9D56A-A54D-448D-B585-7041C538E042}" type="presOf" srcId="{AC2348F0-2CC5-443C-B1B9-CD4376A1258C}" destId="{86CC32C4-FA5E-4380-9AD8-58A2EB314F3C}" srcOrd="1" destOrd="0" presId="urn:microsoft.com/office/officeart/2005/8/layout/cycle2"/>
    <dgm:cxn modelId="{9F97003D-51A1-49FF-A1E9-91A29D1A5569}" type="presOf" srcId="{6F62BC4C-6848-420C-A98D-74AC1FDB6CE8}" destId="{A17BB950-D7FE-43CA-AEFA-F7D9503C953E}" srcOrd="0" destOrd="0" presId="urn:microsoft.com/office/officeart/2005/8/layout/cycle2"/>
    <dgm:cxn modelId="{7AB8CFA7-2024-41D9-80FA-AB830863F1C4}" srcId="{BDD26F3F-47A3-4656-82F0-A8341670466B}" destId="{430F555B-EA0A-437B-9D8C-637142A1B09A}" srcOrd="6" destOrd="0" parTransId="{881CFCFA-9FFB-4E01-B416-D49B0E06B4B2}" sibTransId="{DE1765EF-343F-41F6-835A-B45CDF0140BA}"/>
    <dgm:cxn modelId="{4CE1B96D-00E9-4A33-89FA-D2A6184088FF}" type="presOf" srcId="{21E711FC-8318-416D-B2A5-4FBBC6A57B56}" destId="{66800174-1BD1-4A1C-8157-9DCA51EBB989}" srcOrd="0" destOrd="0" presId="urn:microsoft.com/office/officeart/2005/8/layout/cycle2"/>
    <dgm:cxn modelId="{C5A79506-4447-40F8-A67A-8FB761CF1891}" type="presOf" srcId="{9A692D20-C3C7-497F-AE1F-1704BC2078A4}" destId="{D027591A-7AF7-47C0-8295-3CCD4E52F4EB}" srcOrd="1" destOrd="0" presId="urn:microsoft.com/office/officeart/2005/8/layout/cycle2"/>
    <dgm:cxn modelId="{5AB9E9C7-9EB8-4C25-9AF4-76A1A493F731}" srcId="{BDD26F3F-47A3-4656-82F0-A8341670466B}" destId="{554C712C-996A-4D2A-A405-EEB5DA520389}" srcOrd="1" destOrd="0" parTransId="{41E7F081-DE17-4D5E-A757-9DE385BC623D}" sibTransId="{6F62BC4C-6848-420C-A98D-74AC1FDB6CE8}"/>
    <dgm:cxn modelId="{1C68FDC5-5009-426C-AEA9-50D32A17564F}" type="presOf" srcId="{72F43880-780D-430C-BC4A-1DB7AB842AC7}" destId="{707B9B65-0B5E-43FC-9C84-B730198ABA71}" srcOrd="0" destOrd="0" presId="urn:microsoft.com/office/officeart/2005/8/layout/cycle2"/>
    <dgm:cxn modelId="{447DC47F-BBA6-439D-9C1B-1F06C484AA3A}" type="presOf" srcId="{CF259FFD-D728-494F-B9A1-9A9985C2A1A0}" destId="{E3706938-DF74-4D7A-8C2F-7A4E12AFCE90}" srcOrd="0" destOrd="0" presId="urn:microsoft.com/office/officeart/2005/8/layout/cycle2"/>
    <dgm:cxn modelId="{2E9D642D-DBA0-440B-A3DD-5EF1A77ED461}" type="presOf" srcId="{AC2348F0-2CC5-443C-B1B9-CD4376A1258C}" destId="{0617E79B-A9A2-45D9-B273-40FA135C0C00}" srcOrd="0" destOrd="0" presId="urn:microsoft.com/office/officeart/2005/8/layout/cycle2"/>
    <dgm:cxn modelId="{4F3A2A2C-4A40-49E1-800D-D6FED2C07132}" type="presOf" srcId="{2749D32D-F1F8-41F9-9429-A3EEF59F7395}" destId="{0F130DD1-C24A-49EA-BBA2-00987B444300}" srcOrd="0" destOrd="0" presId="urn:microsoft.com/office/officeart/2005/8/layout/cycle2"/>
    <dgm:cxn modelId="{7AFFA52A-5A60-465F-BE55-11E01C890B5B}" srcId="{BDD26F3F-47A3-4656-82F0-A8341670466B}" destId="{49F8A403-7DE6-491B-88A2-0DDF43E8287E}" srcOrd="2" destOrd="0" parTransId="{22CBB3D8-552D-44D2-A49A-1291CE2A3131}" sibTransId="{FE846B7C-E709-473A-94F7-15927D46D6FA}"/>
    <dgm:cxn modelId="{F6AF2ECD-A107-4C42-9FA6-FF0CD0AF06E8}" type="presOf" srcId="{FE846B7C-E709-473A-94F7-15927D46D6FA}" destId="{58DEDA46-0B12-4611-B987-D30CFD791CC0}" srcOrd="1" destOrd="0" presId="urn:microsoft.com/office/officeart/2005/8/layout/cycle2"/>
    <dgm:cxn modelId="{A7E2160C-A350-4C00-9B02-F153C852F6BD}" type="presOf" srcId="{FE846B7C-E709-473A-94F7-15927D46D6FA}" destId="{0BD3BB79-CAA6-41F4-931D-9E36C8E0F55D}" srcOrd="0" destOrd="0" presId="urn:microsoft.com/office/officeart/2005/8/layout/cycle2"/>
    <dgm:cxn modelId="{C5532880-0D07-41EB-9A07-A4785A61ECBC}" type="presOf" srcId="{BDD26F3F-47A3-4656-82F0-A8341670466B}" destId="{022A6F93-E710-42ED-A2CF-596A8D1569A9}" srcOrd="0" destOrd="0" presId="urn:microsoft.com/office/officeart/2005/8/layout/cycle2"/>
    <dgm:cxn modelId="{48CCEB6B-6953-4A63-801D-7C86A92EB80C}" srcId="{BDD26F3F-47A3-4656-82F0-A8341670466B}" destId="{0DA982A4-1670-434B-8E4A-D52B43CE82AA}" srcOrd="5" destOrd="0" parTransId="{4402D981-8685-4F58-9878-1AC08727DBA4}" sibTransId="{F397D1FB-3291-40EB-8F3F-C8DCE02A2551}"/>
    <dgm:cxn modelId="{9C28B0E7-BECE-4E0C-BABB-E7EB591FC148}" type="presOf" srcId="{554C712C-996A-4D2A-A405-EEB5DA520389}" destId="{2D90C54A-B1A0-4655-9510-6BC2FE7AF2DD}" srcOrd="0" destOrd="0" presId="urn:microsoft.com/office/officeart/2005/8/layout/cycle2"/>
    <dgm:cxn modelId="{964B655D-B009-4554-9C64-108ED9AA2250}" srcId="{BDD26F3F-47A3-4656-82F0-A8341670466B}" destId="{8C36AFEC-D85F-439B-A519-FDD8164C147C}" srcOrd="3" destOrd="0" parTransId="{24E0E86E-6830-4F01-93EF-B52FBACB0C79}" sibTransId="{72F43880-780D-430C-BC4A-1DB7AB842AC7}"/>
    <dgm:cxn modelId="{9F5B6174-6EC1-426D-B21D-110B1A916F44}" type="presOf" srcId="{F03AEE8F-7EEA-4530-8C1B-3AE4B518F840}" destId="{D6820721-15E5-4267-A007-C8FAE9F5457F}" srcOrd="0" destOrd="0" presId="urn:microsoft.com/office/officeart/2005/8/layout/cycle2"/>
    <dgm:cxn modelId="{38B0775D-320E-4869-93CD-05923C407E73}" type="presOf" srcId="{358C5898-2081-4A3B-951E-795436BA7DB1}" destId="{C8EB268F-52ED-4D5E-B7E1-F2B2EACB66D0}" srcOrd="0" destOrd="0" presId="urn:microsoft.com/office/officeart/2005/8/layout/cycle2"/>
    <dgm:cxn modelId="{54C5FD57-4037-46D1-B57B-4910FA7CCE8F}" type="presOf" srcId="{0DA982A4-1670-434B-8E4A-D52B43CE82AA}" destId="{938AC052-CCDC-4D2F-8EDB-21D45D24A5F2}" srcOrd="0" destOrd="0" presId="urn:microsoft.com/office/officeart/2005/8/layout/cycle2"/>
    <dgm:cxn modelId="{AB6417CA-77CF-4854-BC03-09C6FDF8F241}" type="presOf" srcId="{998C98AF-D697-4DE0-9A72-011737C67944}" destId="{2E4DE028-EEE8-453C-BB38-826B30886EED}" srcOrd="0" destOrd="0" presId="urn:microsoft.com/office/officeart/2005/8/layout/cycle2"/>
    <dgm:cxn modelId="{F6D99A5F-21B1-41EF-98B5-542C761A3BB2}" type="presOf" srcId="{998C98AF-D697-4DE0-9A72-011737C67944}" destId="{45D4B3C0-DAFE-44CF-AD2B-C36D06D3625B}" srcOrd="1" destOrd="0" presId="urn:microsoft.com/office/officeart/2005/8/layout/cycle2"/>
    <dgm:cxn modelId="{8DC0B12D-4ADF-42D1-B04B-7B058FA3F075}" srcId="{BDD26F3F-47A3-4656-82F0-A8341670466B}" destId="{21E711FC-8318-416D-B2A5-4FBBC6A57B56}" srcOrd="0" destOrd="0" parTransId="{F13B669C-63A1-4EA9-9DD6-3A6EEBF188EA}" sibTransId="{F03AEE8F-7EEA-4530-8C1B-3AE4B518F840}"/>
    <dgm:cxn modelId="{2FACC622-AD6F-46E6-BF1D-5EAD9405998D}" type="presOf" srcId="{F397D1FB-3291-40EB-8F3F-C8DCE02A2551}" destId="{081FE843-6D31-44DB-A7FA-A492653236B1}" srcOrd="0" destOrd="0" presId="urn:microsoft.com/office/officeart/2005/8/layout/cycle2"/>
    <dgm:cxn modelId="{568681C0-654C-40A6-A25E-ACBDC9FD7DD2}" type="presOf" srcId="{9A692D20-C3C7-497F-AE1F-1704BC2078A4}" destId="{28D988BC-FF4C-483D-898D-21688AD69CA8}" srcOrd="0" destOrd="0" presId="urn:microsoft.com/office/officeart/2005/8/layout/cycle2"/>
    <dgm:cxn modelId="{FE580137-6577-4882-8208-1500700F9E9C}" type="presOf" srcId="{5225ABB9-6208-4F77-BB5F-928BC184007B}" destId="{49672EB5-5EDC-4221-AD0E-789FBFCC77CC}" srcOrd="0" destOrd="0" presId="urn:microsoft.com/office/officeart/2005/8/layout/cycle2"/>
    <dgm:cxn modelId="{E53E73CD-E567-4BF8-A6F3-118F0418C95D}" type="presOf" srcId="{EA8E3D7F-4532-4ECD-9DD4-472995E7AED6}" destId="{E0CA18BD-4D82-4B9F-92B1-7D65700546E4}" srcOrd="1" destOrd="0" presId="urn:microsoft.com/office/officeart/2005/8/layout/cycle2"/>
    <dgm:cxn modelId="{B730E1B9-9AF2-4B6A-B134-86CD12CC8302}" type="presParOf" srcId="{022A6F93-E710-42ED-A2CF-596A8D1569A9}" destId="{66800174-1BD1-4A1C-8157-9DCA51EBB989}" srcOrd="0" destOrd="0" presId="urn:microsoft.com/office/officeart/2005/8/layout/cycle2"/>
    <dgm:cxn modelId="{01BB693E-AAE1-4FB6-933C-A23358419392}" type="presParOf" srcId="{022A6F93-E710-42ED-A2CF-596A8D1569A9}" destId="{D6820721-15E5-4267-A007-C8FAE9F5457F}" srcOrd="1" destOrd="0" presId="urn:microsoft.com/office/officeart/2005/8/layout/cycle2"/>
    <dgm:cxn modelId="{6256895D-A3C6-4E68-9CDE-036B7EC92158}" type="presParOf" srcId="{D6820721-15E5-4267-A007-C8FAE9F5457F}" destId="{78670846-42D3-4AFE-AFB3-A9DD14985A07}" srcOrd="0" destOrd="0" presId="urn:microsoft.com/office/officeart/2005/8/layout/cycle2"/>
    <dgm:cxn modelId="{1FA430D4-6A2A-45E7-B568-F07CB9E61198}" type="presParOf" srcId="{022A6F93-E710-42ED-A2CF-596A8D1569A9}" destId="{2D90C54A-B1A0-4655-9510-6BC2FE7AF2DD}" srcOrd="2" destOrd="0" presId="urn:microsoft.com/office/officeart/2005/8/layout/cycle2"/>
    <dgm:cxn modelId="{C2DB47A7-D7E4-4E03-BE9D-1B7BCFA35C85}" type="presParOf" srcId="{022A6F93-E710-42ED-A2CF-596A8D1569A9}" destId="{A17BB950-D7FE-43CA-AEFA-F7D9503C953E}" srcOrd="3" destOrd="0" presId="urn:microsoft.com/office/officeart/2005/8/layout/cycle2"/>
    <dgm:cxn modelId="{8D71BD49-9926-49C5-9CAC-7C0C382C8037}" type="presParOf" srcId="{A17BB950-D7FE-43CA-AEFA-F7D9503C953E}" destId="{CCCC84A2-146E-453E-A2C0-308B1CC9EFFD}" srcOrd="0" destOrd="0" presId="urn:microsoft.com/office/officeart/2005/8/layout/cycle2"/>
    <dgm:cxn modelId="{186DF631-9D49-4921-8D05-3DCFA6767FA5}" type="presParOf" srcId="{022A6F93-E710-42ED-A2CF-596A8D1569A9}" destId="{B7A3C9E0-FFF5-4B92-BCD1-F63B8C3B62BF}" srcOrd="4" destOrd="0" presId="urn:microsoft.com/office/officeart/2005/8/layout/cycle2"/>
    <dgm:cxn modelId="{03160795-9E61-453B-B104-F00CB3106E46}" type="presParOf" srcId="{022A6F93-E710-42ED-A2CF-596A8D1569A9}" destId="{0BD3BB79-CAA6-41F4-931D-9E36C8E0F55D}" srcOrd="5" destOrd="0" presId="urn:microsoft.com/office/officeart/2005/8/layout/cycle2"/>
    <dgm:cxn modelId="{B08AD3DF-672E-41A4-9EFC-00CC88C014BD}" type="presParOf" srcId="{0BD3BB79-CAA6-41F4-931D-9E36C8E0F55D}" destId="{58DEDA46-0B12-4611-B987-D30CFD791CC0}" srcOrd="0" destOrd="0" presId="urn:microsoft.com/office/officeart/2005/8/layout/cycle2"/>
    <dgm:cxn modelId="{F39095A3-9FCD-4040-9F62-3EC835FA9C45}" type="presParOf" srcId="{022A6F93-E710-42ED-A2CF-596A8D1569A9}" destId="{39F6BC5E-021F-4FD9-8F8B-B35289D1CFA3}" srcOrd="6" destOrd="0" presId="urn:microsoft.com/office/officeart/2005/8/layout/cycle2"/>
    <dgm:cxn modelId="{E4EEBA0E-F4D8-4B3E-A79C-C8EC028275A7}" type="presParOf" srcId="{022A6F93-E710-42ED-A2CF-596A8D1569A9}" destId="{707B9B65-0B5E-43FC-9C84-B730198ABA71}" srcOrd="7" destOrd="0" presId="urn:microsoft.com/office/officeart/2005/8/layout/cycle2"/>
    <dgm:cxn modelId="{1BAE555D-923D-4778-BEC1-CDF5119D3A07}" type="presParOf" srcId="{707B9B65-0B5E-43FC-9C84-B730198ABA71}" destId="{8A92DFB0-662D-4B29-9D9B-1E9AA7E5F988}" srcOrd="0" destOrd="0" presId="urn:microsoft.com/office/officeart/2005/8/layout/cycle2"/>
    <dgm:cxn modelId="{AE012C7B-5871-4A9A-BC0D-24EA0D46C759}" type="presParOf" srcId="{022A6F93-E710-42ED-A2CF-596A8D1569A9}" destId="{5742E3EF-483F-4932-922C-32C5F23F6397}" srcOrd="8" destOrd="0" presId="urn:microsoft.com/office/officeart/2005/8/layout/cycle2"/>
    <dgm:cxn modelId="{FF75D8EF-E7AE-49DA-BFBB-EF8DB442F121}" type="presParOf" srcId="{022A6F93-E710-42ED-A2CF-596A8D1569A9}" destId="{28D988BC-FF4C-483D-898D-21688AD69CA8}" srcOrd="9" destOrd="0" presId="urn:microsoft.com/office/officeart/2005/8/layout/cycle2"/>
    <dgm:cxn modelId="{DD99A8C7-2804-4B42-BA12-680923970893}" type="presParOf" srcId="{28D988BC-FF4C-483D-898D-21688AD69CA8}" destId="{D027591A-7AF7-47C0-8295-3CCD4E52F4EB}" srcOrd="0" destOrd="0" presId="urn:microsoft.com/office/officeart/2005/8/layout/cycle2"/>
    <dgm:cxn modelId="{5FF22074-61A2-4E15-B8F1-399619D9EB05}" type="presParOf" srcId="{022A6F93-E710-42ED-A2CF-596A8D1569A9}" destId="{938AC052-CCDC-4D2F-8EDB-21D45D24A5F2}" srcOrd="10" destOrd="0" presId="urn:microsoft.com/office/officeart/2005/8/layout/cycle2"/>
    <dgm:cxn modelId="{8CA049E4-0B8E-4AD0-8D06-29A3E1D8D4AC}" type="presParOf" srcId="{022A6F93-E710-42ED-A2CF-596A8D1569A9}" destId="{081FE843-6D31-44DB-A7FA-A492653236B1}" srcOrd="11" destOrd="0" presId="urn:microsoft.com/office/officeart/2005/8/layout/cycle2"/>
    <dgm:cxn modelId="{712E4F44-7178-4D11-AA79-E9C211DF2301}" type="presParOf" srcId="{081FE843-6D31-44DB-A7FA-A492653236B1}" destId="{071261B4-6D5F-4766-A09C-E1C02778EEA1}" srcOrd="0" destOrd="0" presId="urn:microsoft.com/office/officeart/2005/8/layout/cycle2"/>
    <dgm:cxn modelId="{7A22FB10-2342-43D1-88C2-DD8CB83D0229}" type="presParOf" srcId="{022A6F93-E710-42ED-A2CF-596A8D1569A9}" destId="{F3224109-F68E-4D54-B607-D7618C53BE36}" srcOrd="12" destOrd="0" presId="urn:microsoft.com/office/officeart/2005/8/layout/cycle2"/>
    <dgm:cxn modelId="{AE394586-6A3B-4FDA-A695-3F0D4ACB1935}" type="presParOf" srcId="{022A6F93-E710-42ED-A2CF-596A8D1569A9}" destId="{835005B6-6BCD-41E4-8136-4B2F40BC7CB3}" srcOrd="13" destOrd="0" presId="urn:microsoft.com/office/officeart/2005/8/layout/cycle2"/>
    <dgm:cxn modelId="{EF07A111-C0C4-4AD9-8B0A-C1AC115405D1}" type="presParOf" srcId="{835005B6-6BCD-41E4-8136-4B2F40BC7CB3}" destId="{0F3C9632-143F-4A0E-B485-E37503BA1051}" srcOrd="0" destOrd="0" presId="urn:microsoft.com/office/officeart/2005/8/layout/cycle2"/>
    <dgm:cxn modelId="{63AA1620-70E8-4552-8ED9-EBBFF714E575}" type="presParOf" srcId="{022A6F93-E710-42ED-A2CF-596A8D1569A9}" destId="{49672EB5-5EDC-4221-AD0E-789FBFCC77CC}" srcOrd="14" destOrd="0" presId="urn:microsoft.com/office/officeart/2005/8/layout/cycle2"/>
    <dgm:cxn modelId="{4C9E5694-1B41-4460-91C8-29E33EC54558}" type="presParOf" srcId="{022A6F93-E710-42ED-A2CF-596A8D1569A9}" destId="{2E4DE028-EEE8-453C-BB38-826B30886EED}" srcOrd="15" destOrd="0" presId="urn:microsoft.com/office/officeart/2005/8/layout/cycle2"/>
    <dgm:cxn modelId="{2D63CC3C-8367-474A-97C8-8113B2AD0930}" type="presParOf" srcId="{2E4DE028-EEE8-453C-BB38-826B30886EED}" destId="{45D4B3C0-DAFE-44CF-AD2B-C36D06D3625B}" srcOrd="0" destOrd="0" presId="urn:microsoft.com/office/officeart/2005/8/layout/cycle2"/>
    <dgm:cxn modelId="{6B6769A0-1380-485F-B788-EF083A896EB9}" type="presParOf" srcId="{022A6F93-E710-42ED-A2CF-596A8D1569A9}" destId="{0DBAC9FF-F0EF-46FD-8F03-30028BDFF430}" srcOrd="16" destOrd="0" presId="urn:microsoft.com/office/officeart/2005/8/layout/cycle2"/>
    <dgm:cxn modelId="{5B62B6A8-CA80-4DC2-8278-93A7D3309486}" type="presParOf" srcId="{022A6F93-E710-42ED-A2CF-596A8D1569A9}" destId="{0F130DD1-C24A-49EA-BBA2-00987B444300}" srcOrd="17" destOrd="0" presId="urn:microsoft.com/office/officeart/2005/8/layout/cycle2"/>
    <dgm:cxn modelId="{ED5B9B7E-6C2D-4174-B6CE-E9B50E4777E1}" type="presParOf" srcId="{0F130DD1-C24A-49EA-BBA2-00987B444300}" destId="{D33E035D-9DB1-4D76-81AB-2C4723628FB1}" srcOrd="0" destOrd="0" presId="urn:microsoft.com/office/officeart/2005/8/layout/cycle2"/>
    <dgm:cxn modelId="{CD1ABB72-8FA9-4032-AA5A-376953858CBE}" type="presParOf" srcId="{022A6F93-E710-42ED-A2CF-596A8D1569A9}" destId="{C8EB268F-52ED-4D5E-B7E1-F2B2EACB66D0}" srcOrd="18" destOrd="0" presId="urn:microsoft.com/office/officeart/2005/8/layout/cycle2"/>
    <dgm:cxn modelId="{88EB7B7F-9448-4F67-8382-BD4845B93BB0}" type="presParOf" srcId="{022A6F93-E710-42ED-A2CF-596A8D1569A9}" destId="{0617E79B-A9A2-45D9-B273-40FA135C0C00}" srcOrd="19" destOrd="0" presId="urn:microsoft.com/office/officeart/2005/8/layout/cycle2"/>
    <dgm:cxn modelId="{409399A3-5720-47C4-B27E-5356838BD25B}" type="presParOf" srcId="{0617E79B-A9A2-45D9-B273-40FA135C0C00}" destId="{86CC32C4-FA5E-4380-9AD8-58A2EB314F3C}" srcOrd="0" destOrd="0" presId="urn:microsoft.com/office/officeart/2005/8/layout/cycle2"/>
    <dgm:cxn modelId="{53DBCFEF-F0FC-466F-840D-94441BAA2F91}" type="presParOf" srcId="{022A6F93-E710-42ED-A2CF-596A8D1569A9}" destId="{2E41B7EA-DDB9-469A-BBCC-FFE325B50B27}" srcOrd="20" destOrd="0" presId="urn:microsoft.com/office/officeart/2005/8/layout/cycle2"/>
    <dgm:cxn modelId="{97F8FA25-4A5C-4A93-BDE2-5BF18B6F5F10}" type="presParOf" srcId="{022A6F93-E710-42ED-A2CF-596A8D1569A9}" destId="{39602AC2-42BB-47C7-8AD6-D4406C5FE336}" srcOrd="21" destOrd="0" presId="urn:microsoft.com/office/officeart/2005/8/layout/cycle2"/>
    <dgm:cxn modelId="{164F628D-9F6E-499F-8F85-4580ACE715BC}" type="presParOf" srcId="{39602AC2-42BB-47C7-8AD6-D4406C5FE336}" destId="{E0CA18BD-4D82-4B9F-92B1-7D65700546E4}" srcOrd="0" destOrd="0" presId="urn:microsoft.com/office/officeart/2005/8/layout/cycle2"/>
    <dgm:cxn modelId="{270D2EF6-02F8-40F4-A204-8AAF972A1765}" type="presParOf" srcId="{022A6F93-E710-42ED-A2CF-596A8D1569A9}" destId="{797B2EC2-977D-4399-B35D-9C500537234E}" srcOrd="22" destOrd="0" presId="urn:microsoft.com/office/officeart/2005/8/layout/cycle2"/>
    <dgm:cxn modelId="{A082A8CC-BF6D-4D01-BEDD-B140A42E5388}" type="presParOf" srcId="{022A6F93-E710-42ED-A2CF-596A8D1569A9}" destId="{E3706938-DF74-4D7A-8C2F-7A4E12AFCE90}" srcOrd="23" destOrd="0" presId="urn:microsoft.com/office/officeart/2005/8/layout/cycle2"/>
    <dgm:cxn modelId="{E5D80240-FE65-42DF-ADCF-9DA119E6FF74}" type="presParOf" srcId="{E3706938-DF74-4D7A-8C2F-7A4E12AFCE90}" destId="{29164AD0-4F76-46C3-A0D7-F66F0C5579E6}" srcOrd="0" destOrd="0" presId="urn:microsoft.com/office/officeart/2005/8/layout/cycle2"/>
    <dgm:cxn modelId="{8EA1191A-6A7A-4C35-9846-202C055EC26B}" type="presParOf" srcId="{022A6F93-E710-42ED-A2CF-596A8D1569A9}" destId="{EE5E93DA-8EBE-42C6-9156-E63EC07FCDA0}" srcOrd="24" destOrd="0" presId="urn:microsoft.com/office/officeart/2005/8/layout/cycle2"/>
    <dgm:cxn modelId="{55056B09-9A85-4F91-9B4E-CF226AC51196}" type="presParOf" srcId="{022A6F93-E710-42ED-A2CF-596A8D1569A9}" destId="{317FE420-3A3B-465A-B108-6B76EF8C2860}" srcOrd="25" destOrd="0" presId="urn:microsoft.com/office/officeart/2005/8/layout/cycle2"/>
    <dgm:cxn modelId="{FECD4D26-7347-4D40-A93B-5656FC2B381C}" type="presParOf" srcId="{317FE420-3A3B-465A-B108-6B76EF8C2860}" destId="{53DE9FE1-1536-4B44-9F76-F792AD8E6CA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D26F3F-47A3-4656-82F0-A8341670466B}" type="doc">
      <dgm:prSet loTypeId="urn:microsoft.com/office/officeart/2005/8/layout/cycle2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E711FC-8318-416D-B2A5-4FBBC6A57B5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 smtClean="0"/>
            <a:t>Diversion</a:t>
          </a:r>
          <a:endParaRPr lang="en-US" sz="1600" b="1" dirty="0"/>
        </a:p>
      </dgm:t>
    </dgm:pt>
    <dgm:pt modelId="{F13B669C-63A1-4EA9-9DD6-3A6EEBF188EA}" type="parTrans" cxnId="{8DC0B12D-4ADF-42D1-B04B-7B058FA3F075}">
      <dgm:prSet/>
      <dgm:spPr/>
      <dgm:t>
        <a:bodyPr/>
        <a:lstStyle/>
        <a:p>
          <a:endParaRPr lang="en-US"/>
        </a:p>
      </dgm:t>
    </dgm:pt>
    <dgm:pt modelId="{F03AEE8F-7EEA-4530-8C1B-3AE4B518F840}" type="sibTrans" cxnId="{8DC0B12D-4ADF-42D1-B04B-7B058FA3F07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54C712C-996A-4D2A-A405-EEB5DA52038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 lIns="0" tIns="0" rIns="0" bIns="0"/>
        <a:lstStyle/>
        <a:p>
          <a:r>
            <a:rPr lang="en-US" sz="1552" b="1" dirty="0" smtClean="0"/>
            <a:t>Coordination to Resources</a:t>
          </a:r>
          <a:endParaRPr lang="en-US" sz="1552" b="1" dirty="0"/>
        </a:p>
      </dgm:t>
    </dgm:pt>
    <dgm:pt modelId="{41E7F081-DE17-4D5E-A757-9DE385BC623D}" type="parTrans" cxnId="{5AB9E9C7-9EB8-4C25-9AF4-76A1A493F731}">
      <dgm:prSet/>
      <dgm:spPr/>
      <dgm:t>
        <a:bodyPr/>
        <a:lstStyle/>
        <a:p>
          <a:endParaRPr lang="en-US"/>
        </a:p>
      </dgm:t>
    </dgm:pt>
    <dgm:pt modelId="{6F62BC4C-6848-420C-A98D-74AC1FDB6CE8}" type="sibTrans" cxnId="{5AB9E9C7-9EB8-4C25-9AF4-76A1A493F73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9F8A403-7DE6-491B-88A2-0DDF43E8287E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Street Outreach</a:t>
          </a:r>
          <a:endParaRPr lang="en-US" sz="1600" b="1" dirty="0"/>
        </a:p>
      </dgm:t>
    </dgm:pt>
    <dgm:pt modelId="{22CBB3D8-552D-44D2-A49A-1291CE2A3131}" type="parTrans" cxnId="{7AFFA52A-5A60-465F-BE55-11E01C890B5B}">
      <dgm:prSet/>
      <dgm:spPr/>
      <dgm:t>
        <a:bodyPr/>
        <a:lstStyle/>
        <a:p>
          <a:endParaRPr lang="en-US"/>
        </a:p>
      </dgm:t>
    </dgm:pt>
    <dgm:pt modelId="{FE846B7C-E709-473A-94F7-15927D46D6FA}" type="sibTrans" cxnId="{7AFFA52A-5A60-465F-BE55-11E01C890B5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8C36AFEC-D85F-439B-A519-FDD8164C147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Shelter</a:t>
          </a:r>
          <a:endParaRPr lang="en-US" sz="1600" b="1" dirty="0"/>
        </a:p>
      </dgm:t>
    </dgm:pt>
    <dgm:pt modelId="{24E0E86E-6830-4F01-93EF-B52FBACB0C79}" type="parTrans" cxnId="{964B655D-B009-4554-9C64-108ED9AA2250}">
      <dgm:prSet/>
      <dgm:spPr/>
      <dgm:t>
        <a:bodyPr/>
        <a:lstStyle/>
        <a:p>
          <a:endParaRPr lang="en-US"/>
        </a:p>
      </dgm:t>
    </dgm:pt>
    <dgm:pt modelId="{72F43880-780D-430C-BC4A-1DB7AB842AC7}" type="sibTrans" cxnId="{964B655D-B009-4554-9C64-108ED9AA225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CB46DE76-0C84-4739-96E5-0A29582D231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Day Services</a:t>
          </a:r>
          <a:endParaRPr lang="en-US" sz="1600" b="1" dirty="0"/>
        </a:p>
      </dgm:t>
    </dgm:pt>
    <dgm:pt modelId="{8607235F-7F90-49EE-BA1F-CC29A5300438}" type="parTrans" cxnId="{46CD8D9A-3ACF-4DBE-B799-737C73446ECC}">
      <dgm:prSet/>
      <dgm:spPr/>
      <dgm:t>
        <a:bodyPr/>
        <a:lstStyle/>
        <a:p>
          <a:endParaRPr lang="en-US"/>
        </a:p>
      </dgm:t>
    </dgm:pt>
    <dgm:pt modelId="{9A692D20-C3C7-497F-AE1F-1704BC2078A4}" type="sibTrans" cxnId="{46CD8D9A-3ACF-4DBE-B799-737C73446EC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30F555B-EA0A-437B-9D8C-637142A1B09A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Housing Locator</a:t>
          </a:r>
          <a:endParaRPr lang="en-US" sz="1600" b="1" dirty="0">
            <a:solidFill>
              <a:schemeClr val="tx1"/>
            </a:solidFill>
          </a:endParaRPr>
        </a:p>
      </dgm:t>
    </dgm:pt>
    <dgm:pt modelId="{881CFCFA-9FFB-4E01-B416-D49B0E06B4B2}" type="parTrans" cxnId="{7AB8CFA7-2024-41D9-80FA-AB830863F1C4}">
      <dgm:prSet/>
      <dgm:spPr/>
      <dgm:t>
        <a:bodyPr/>
        <a:lstStyle/>
        <a:p>
          <a:endParaRPr lang="en-US"/>
        </a:p>
      </dgm:t>
    </dgm:pt>
    <dgm:pt modelId="{DE1765EF-343F-41F6-835A-B45CDF0140BA}" type="sibTrans" cxnId="{7AB8CFA7-2024-41D9-80FA-AB830863F1C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DA982A4-1670-434B-8E4A-D52B43CE82AA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Employment / Main Stream Benefits</a:t>
          </a:r>
          <a:endParaRPr lang="en-US" sz="1600" b="1" dirty="0">
            <a:solidFill>
              <a:schemeClr val="tx1"/>
            </a:solidFill>
          </a:endParaRPr>
        </a:p>
      </dgm:t>
    </dgm:pt>
    <dgm:pt modelId="{4402D981-8685-4F58-9878-1AC08727DBA4}" type="parTrans" cxnId="{48CCEB6B-6953-4A63-801D-7C86A92EB80C}">
      <dgm:prSet/>
      <dgm:spPr/>
      <dgm:t>
        <a:bodyPr/>
        <a:lstStyle/>
        <a:p>
          <a:endParaRPr lang="en-US"/>
        </a:p>
      </dgm:t>
    </dgm:pt>
    <dgm:pt modelId="{F397D1FB-3291-40EB-8F3F-C8DCE02A2551}" type="sibTrans" cxnId="{48CCEB6B-6953-4A63-801D-7C86A92EB80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225ABB9-6208-4F77-BB5F-928BC184007B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Furniture/ Household Stuff</a:t>
          </a:r>
          <a:endParaRPr lang="en-US" sz="1600" b="1" dirty="0">
            <a:solidFill>
              <a:schemeClr val="tx1"/>
            </a:solidFill>
          </a:endParaRPr>
        </a:p>
      </dgm:t>
    </dgm:pt>
    <dgm:pt modelId="{7284D1E1-DED3-40A1-9556-C02E553A9A83}" type="parTrans" cxnId="{8DB27BA5-7AFF-46E6-A092-29F458ABB8DC}">
      <dgm:prSet/>
      <dgm:spPr/>
      <dgm:t>
        <a:bodyPr/>
        <a:lstStyle/>
        <a:p>
          <a:endParaRPr lang="en-US"/>
        </a:p>
      </dgm:t>
    </dgm:pt>
    <dgm:pt modelId="{998C98AF-D697-4DE0-9A72-011737C67944}" type="sibTrans" cxnId="{8DB27BA5-7AFF-46E6-A092-29F458ABB8D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8982ECF-5311-47F7-9990-F2B34F15A6E9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Health &amp; Wellness Plan</a:t>
          </a:r>
          <a:endParaRPr lang="en-US" sz="1600" b="1" dirty="0">
            <a:solidFill>
              <a:schemeClr val="tx1"/>
            </a:solidFill>
          </a:endParaRPr>
        </a:p>
      </dgm:t>
    </dgm:pt>
    <dgm:pt modelId="{66DCE742-37F9-489F-8101-00138312B74E}" type="parTrans" cxnId="{40C04A16-DD28-4458-A4EF-7838A62B1E8A}">
      <dgm:prSet/>
      <dgm:spPr/>
      <dgm:t>
        <a:bodyPr/>
        <a:lstStyle/>
        <a:p>
          <a:endParaRPr lang="en-US"/>
        </a:p>
      </dgm:t>
    </dgm:pt>
    <dgm:pt modelId="{2749D32D-F1F8-41F9-9429-A3EEF59F7395}" type="sibTrans" cxnId="{40C04A16-DD28-4458-A4EF-7838A62B1E8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358C5898-2081-4A3B-951E-795436BA7DB1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Bridge Housing  </a:t>
          </a:r>
          <a:endParaRPr lang="en-US" sz="1600" b="1" dirty="0">
            <a:solidFill>
              <a:schemeClr val="bg1"/>
            </a:solidFill>
          </a:endParaRPr>
        </a:p>
      </dgm:t>
    </dgm:pt>
    <dgm:pt modelId="{BA328A51-3B60-4AB3-BF61-F25BCC101D7B}" type="parTrans" cxnId="{70655ED5-297E-44FE-9A54-356EFAB1464C}">
      <dgm:prSet/>
      <dgm:spPr/>
      <dgm:t>
        <a:bodyPr/>
        <a:lstStyle/>
        <a:p>
          <a:endParaRPr lang="en-US"/>
        </a:p>
      </dgm:t>
    </dgm:pt>
    <dgm:pt modelId="{AC2348F0-2CC5-443C-B1B9-CD4376A1258C}" type="sibTrans" cxnId="{70655ED5-297E-44FE-9A54-356EFAB1464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65E7B3B8-BA17-4089-954E-3ECFE41B9D37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Rapid Rehousing</a:t>
          </a:r>
          <a:endParaRPr lang="en-US" sz="1600" b="1" dirty="0">
            <a:solidFill>
              <a:schemeClr val="bg1"/>
            </a:solidFill>
          </a:endParaRPr>
        </a:p>
      </dgm:t>
    </dgm:pt>
    <dgm:pt modelId="{1A2A5470-AA00-4BDF-B673-182DB15CC60C}" type="parTrans" cxnId="{4F2FF945-36D6-4865-BAA7-2D8D5076D225}">
      <dgm:prSet/>
      <dgm:spPr/>
      <dgm:t>
        <a:bodyPr/>
        <a:lstStyle/>
        <a:p>
          <a:endParaRPr lang="en-US"/>
        </a:p>
      </dgm:t>
    </dgm:pt>
    <dgm:pt modelId="{EA8E3D7F-4532-4ECD-9DD4-472995E7AED6}" type="sibTrans" cxnId="{4F2FF945-36D6-4865-BAA7-2D8D5076D22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2BAD551E-B5C5-4046-B28C-EC4CA8BB54BB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Scattered Site w/Support</a:t>
          </a:r>
          <a:endParaRPr lang="en-US" sz="1600" b="1" dirty="0">
            <a:solidFill>
              <a:schemeClr val="bg1"/>
            </a:solidFill>
          </a:endParaRPr>
        </a:p>
      </dgm:t>
    </dgm:pt>
    <dgm:pt modelId="{6558BF37-6FB0-44EB-B3FE-1103852B8DE3}" type="parTrans" cxnId="{18A0B761-62C3-41EA-B1DC-6634C221D8DB}">
      <dgm:prSet/>
      <dgm:spPr/>
      <dgm:t>
        <a:bodyPr/>
        <a:lstStyle/>
        <a:p>
          <a:endParaRPr lang="en-US"/>
        </a:p>
      </dgm:t>
    </dgm:pt>
    <dgm:pt modelId="{CF259FFD-D728-494F-B9A1-9A9985C2A1A0}" type="sibTrans" cxnId="{18A0B761-62C3-41EA-B1DC-6634C221D8D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A7C878A-8B98-492A-BCC3-8ACA022C0300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Permanent Supportive Housing</a:t>
          </a:r>
          <a:endParaRPr lang="en-US" sz="1600" b="1" dirty="0">
            <a:solidFill>
              <a:schemeClr val="bg1"/>
            </a:solidFill>
          </a:endParaRPr>
        </a:p>
      </dgm:t>
    </dgm:pt>
    <dgm:pt modelId="{624BFE31-455A-41AF-B372-C952C8220AF6}" type="parTrans" cxnId="{9464A413-E927-47C4-9A10-50BAE6D461E5}">
      <dgm:prSet/>
      <dgm:spPr/>
      <dgm:t>
        <a:bodyPr/>
        <a:lstStyle/>
        <a:p>
          <a:endParaRPr lang="en-US"/>
        </a:p>
      </dgm:t>
    </dgm:pt>
    <dgm:pt modelId="{DC1DFA50-9D69-4EA1-8BC0-0FA1F24C7BBE}" type="sibTrans" cxnId="{9464A413-E927-47C4-9A10-50BAE6D461E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22A6F93-E710-42ED-A2CF-596A8D1569A9}" type="pres">
      <dgm:prSet presAssocID="{BDD26F3F-47A3-4656-82F0-A834167046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800174-1BD1-4A1C-8157-9DCA51EBB989}" type="pres">
      <dgm:prSet presAssocID="{21E711FC-8318-416D-B2A5-4FBBC6A57B56}" presName="node" presStyleLbl="node1" presStyleIdx="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20721-15E5-4267-A007-C8FAE9F5457F}" type="pres">
      <dgm:prSet presAssocID="{F03AEE8F-7EEA-4530-8C1B-3AE4B518F840}" presName="sibTrans" presStyleLbl="sibTrans2D1" presStyleIdx="0" presStyleCnt="13" custScaleX="148615" custScaleY="135822"/>
      <dgm:spPr/>
      <dgm:t>
        <a:bodyPr/>
        <a:lstStyle/>
        <a:p>
          <a:endParaRPr lang="en-US"/>
        </a:p>
      </dgm:t>
    </dgm:pt>
    <dgm:pt modelId="{78670846-42D3-4AFE-AFB3-A9DD14985A07}" type="pres">
      <dgm:prSet presAssocID="{F03AEE8F-7EEA-4530-8C1B-3AE4B518F840}" presName="connectorText" presStyleLbl="sibTrans2D1" presStyleIdx="0" presStyleCnt="13"/>
      <dgm:spPr/>
      <dgm:t>
        <a:bodyPr/>
        <a:lstStyle/>
        <a:p>
          <a:endParaRPr lang="en-US"/>
        </a:p>
      </dgm:t>
    </dgm:pt>
    <dgm:pt modelId="{2D90C54A-B1A0-4655-9510-6BC2FE7AF2DD}" type="pres">
      <dgm:prSet presAssocID="{554C712C-996A-4D2A-A405-EEB5DA520389}" presName="node" presStyleLbl="node1" presStyleIdx="1" presStyleCnt="13" custScaleX="169874" custScaleY="1312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BB950-D7FE-43CA-AEFA-F7D9503C953E}" type="pres">
      <dgm:prSet presAssocID="{6F62BC4C-6848-420C-A98D-74AC1FDB6CE8}" presName="sibTrans" presStyleLbl="sibTrans2D1" presStyleIdx="1" presStyleCnt="13" custScaleX="148614" custScaleY="135822"/>
      <dgm:spPr/>
      <dgm:t>
        <a:bodyPr/>
        <a:lstStyle/>
        <a:p>
          <a:endParaRPr lang="en-US"/>
        </a:p>
      </dgm:t>
    </dgm:pt>
    <dgm:pt modelId="{CCCC84A2-146E-453E-A2C0-308B1CC9EFFD}" type="pres">
      <dgm:prSet presAssocID="{6F62BC4C-6848-420C-A98D-74AC1FDB6CE8}" presName="connectorText" presStyleLbl="sibTrans2D1" presStyleIdx="1" presStyleCnt="13"/>
      <dgm:spPr/>
      <dgm:t>
        <a:bodyPr/>
        <a:lstStyle/>
        <a:p>
          <a:endParaRPr lang="en-US"/>
        </a:p>
      </dgm:t>
    </dgm:pt>
    <dgm:pt modelId="{B7A3C9E0-FFF5-4B92-BCD1-F63B8C3B62BF}" type="pres">
      <dgm:prSet presAssocID="{49F8A403-7DE6-491B-88A2-0DDF43E8287E}" presName="node" presStyleLbl="node1" presStyleIdx="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3BB79-CAA6-41F4-931D-9E36C8E0F55D}" type="pres">
      <dgm:prSet presAssocID="{FE846B7C-E709-473A-94F7-15927D46D6FA}" presName="sibTrans" presStyleLbl="sibTrans2D1" presStyleIdx="2" presStyleCnt="13" custScaleX="148614" custScaleY="135822"/>
      <dgm:spPr/>
      <dgm:t>
        <a:bodyPr/>
        <a:lstStyle/>
        <a:p>
          <a:endParaRPr lang="en-US"/>
        </a:p>
      </dgm:t>
    </dgm:pt>
    <dgm:pt modelId="{58DEDA46-0B12-4611-B987-D30CFD791CC0}" type="pres">
      <dgm:prSet presAssocID="{FE846B7C-E709-473A-94F7-15927D46D6FA}" presName="connectorText" presStyleLbl="sibTrans2D1" presStyleIdx="2" presStyleCnt="13"/>
      <dgm:spPr/>
      <dgm:t>
        <a:bodyPr/>
        <a:lstStyle/>
        <a:p>
          <a:endParaRPr lang="en-US"/>
        </a:p>
      </dgm:t>
    </dgm:pt>
    <dgm:pt modelId="{39F6BC5E-021F-4FD9-8F8B-B35289D1CFA3}" type="pres">
      <dgm:prSet presAssocID="{8C36AFEC-D85F-439B-A519-FDD8164C147C}" presName="node" presStyleLbl="node1" presStyleIdx="3" presStyleCnt="13" custScaleX="161177" custScaleY="155331" custRadScaleRad="100423" custRadScaleInc="-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B9B65-0B5E-43FC-9C84-B730198ABA71}" type="pres">
      <dgm:prSet presAssocID="{72F43880-780D-430C-BC4A-1DB7AB842AC7}" presName="sibTrans" presStyleLbl="sibTrans2D1" presStyleIdx="3" presStyleCnt="13" custScaleX="148614" custScaleY="135822"/>
      <dgm:spPr/>
      <dgm:t>
        <a:bodyPr/>
        <a:lstStyle/>
        <a:p>
          <a:endParaRPr lang="en-US"/>
        </a:p>
      </dgm:t>
    </dgm:pt>
    <dgm:pt modelId="{8A92DFB0-662D-4B29-9D9B-1E9AA7E5F988}" type="pres">
      <dgm:prSet presAssocID="{72F43880-780D-430C-BC4A-1DB7AB842AC7}" presName="connectorText" presStyleLbl="sibTrans2D1" presStyleIdx="3" presStyleCnt="13"/>
      <dgm:spPr/>
      <dgm:t>
        <a:bodyPr/>
        <a:lstStyle/>
        <a:p>
          <a:endParaRPr lang="en-US"/>
        </a:p>
      </dgm:t>
    </dgm:pt>
    <dgm:pt modelId="{5742E3EF-483F-4932-922C-32C5F23F6397}" type="pres">
      <dgm:prSet presAssocID="{CB46DE76-0C84-4739-96E5-0A29582D2314}" presName="node" presStyleLbl="node1" presStyleIdx="4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988BC-FF4C-483D-898D-21688AD69CA8}" type="pres">
      <dgm:prSet presAssocID="{9A692D20-C3C7-497F-AE1F-1704BC2078A4}" presName="sibTrans" presStyleLbl="sibTrans2D1" presStyleIdx="4" presStyleCnt="13" custScaleX="148614" custScaleY="135822"/>
      <dgm:spPr/>
      <dgm:t>
        <a:bodyPr/>
        <a:lstStyle/>
        <a:p>
          <a:endParaRPr lang="en-US"/>
        </a:p>
      </dgm:t>
    </dgm:pt>
    <dgm:pt modelId="{D027591A-7AF7-47C0-8295-3CCD4E52F4EB}" type="pres">
      <dgm:prSet presAssocID="{9A692D20-C3C7-497F-AE1F-1704BC2078A4}" presName="connectorText" presStyleLbl="sibTrans2D1" presStyleIdx="4" presStyleCnt="13"/>
      <dgm:spPr/>
      <dgm:t>
        <a:bodyPr/>
        <a:lstStyle/>
        <a:p>
          <a:endParaRPr lang="en-US"/>
        </a:p>
      </dgm:t>
    </dgm:pt>
    <dgm:pt modelId="{938AC052-CCDC-4D2F-8EDB-21D45D24A5F2}" type="pres">
      <dgm:prSet presAssocID="{0DA982A4-1670-434B-8E4A-D52B43CE82AA}" presName="node" presStyleLbl="node1" presStyleIdx="5" presStyleCnt="13" custScaleX="173157" custScaleY="144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FE843-6D31-44DB-A7FA-A492653236B1}" type="pres">
      <dgm:prSet presAssocID="{F397D1FB-3291-40EB-8F3F-C8DCE02A2551}" presName="sibTrans" presStyleLbl="sibTrans2D1" presStyleIdx="5" presStyleCnt="13" custScaleX="148615" custScaleY="135822"/>
      <dgm:spPr/>
      <dgm:t>
        <a:bodyPr/>
        <a:lstStyle/>
        <a:p>
          <a:endParaRPr lang="en-US"/>
        </a:p>
      </dgm:t>
    </dgm:pt>
    <dgm:pt modelId="{071261B4-6D5F-4766-A09C-E1C02778EEA1}" type="pres">
      <dgm:prSet presAssocID="{F397D1FB-3291-40EB-8F3F-C8DCE02A2551}" presName="connectorText" presStyleLbl="sibTrans2D1" presStyleIdx="5" presStyleCnt="13"/>
      <dgm:spPr/>
      <dgm:t>
        <a:bodyPr/>
        <a:lstStyle/>
        <a:p>
          <a:endParaRPr lang="en-US"/>
        </a:p>
      </dgm:t>
    </dgm:pt>
    <dgm:pt modelId="{F3224109-F68E-4D54-B607-D7618C53BE36}" type="pres">
      <dgm:prSet presAssocID="{430F555B-EA0A-437B-9D8C-637142A1B09A}" presName="node" presStyleLbl="node1" presStyleIdx="6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005B6-6BCD-41E4-8136-4B2F40BC7CB3}" type="pres">
      <dgm:prSet presAssocID="{DE1765EF-343F-41F6-835A-B45CDF0140BA}" presName="sibTrans" presStyleLbl="sibTrans2D1" presStyleIdx="6" presStyleCnt="13" custScaleX="148615" custScaleY="135822"/>
      <dgm:spPr/>
      <dgm:t>
        <a:bodyPr/>
        <a:lstStyle/>
        <a:p>
          <a:endParaRPr lang="en-US"/>
        </a:p>
      </dgm:t>
    </dgm:pt>
    <dgm:pt modelId="{0F3C9632-143F-4A0E-B485-E37503BA1051}" type="pres">
      <dgm:prSet presAssocID="{DE1765EF-343F-41F6-835A-B45CDF0140BA}" presName="connectorText" presStyleLbl="sibTrans2D1" presStyleIdx="6" presStyleCnt="13"/>
      <dgm:spPr/>
      <dgm:t>
        <a:bodyPr/>
        <a:lstStyle/>
        <a:p>
          <a:endParaRPr lang="en-US"/>
        </a:p>
      </dgm:t>
    </dgm:pt>
    <dgm:pt modelId="{49672EB5-5EDC-4221-AD0E-789FBFCC77CC}" type="pres">
      <dgm:prSet presAssocID="{5225ABB9-6208-4F77-BB5F-928BC184007B}" presName="node" presStyleLbl="node1" presStyleIdx="7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DE028-EEE8-453C-BB38-826B30886EED}" type="pres">
      <dgm:prSet presAssocID="{998C98AF-D697-4DE0-9A72-011737C67944}" presName="sibTrans" presStyleLbl="sibTrans2D1" presStyleIdx="7" presStyleCnt="13" custScaleX="148615" custScaleY="135822"/>
      <dgm:spPr/>
      <dgm:t>
        <a:bodyPr/>
        <a:lstStyle/>
        <a:p>
          <a:endParaRPr lang="en-US"/>
        </a:p>
      </dgm:t>
    </dgm:pt>
    <dgm:pt modelId="{45D4B3C0-DAFE-44CF-AD2B-C36D06D3625B}" type="pres">
      <dgm:prSet presAssocID="{998C98AF-D697-4DE0-9A72-011737C67944}" presName="connectorText" presStyleLbl="sibTrans2D1" presStyleIdx="7" presStyleCnt="13"/>
      <dgm:spPr/>
      <dgm:t>
        <a:bodyPr/>
        <a:lstStyle/>
        <a:p>
          <a:endParaRPr lang="en-US"/>
        </a:p>
      </dgm:t>
    </dgm:pt>
    <dgm:pt modelId="{0DBAC9FF-F0EF-46FD-8F03-30028BDFF430}" type="pres">
      <dgm:prSet presAssocID="{D8982ECF-5311-47F7-9990-F2B34F15A6E9}" presName="node" presStyleLbl="node1" presStyleIdx="8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30DD1-C24A-49EA-BBA2-00987B444300}" type="pres">
      <dgm:prSet presAssocID="{2749D32D-F1F8-41F9-9429-A3EEF59F7395}" presName="sibTrans" presStyleLbl="sibTrans2D1" presStyleIdx="8" presStyleCnt="13" custScaleX="148614" custScaleY="135822"/>
      <dgm:spPr/>
      <dgm:t>
        <a:bodyPr/>
        <a:lstStyle/>
        <a:p>
          <a:endParaRPr lang="en-US"/>
        </a:p>
      </dgm:t>
    </dgm:pt>
    <dgm:pt modelId="{D33E035D-9DB1-4D76-81AB-2C4723628FB1}" type="pres">
      <dgm:prSet presAssocID="{2749D32D-F1F8-41F9-9429-A3EEF59F7395}" presName="connectorText" presStyleLbl="sibTrans2D1" presStyleIdx="8" presStyleCnt="13"/>
      <dgm:spPr/>
      <dgm:t>
        <a:bodyPr/>
        <a:lstStyle/>
        <a:p>
          <a:endParaRPr lang="en-US"/>
        </a:p>
      </dgm:t>
    </dgm:pt>
    <dgm:pt modelId="{C8EB268F-52ED-4D5E-B7E1-F2B2EACB66D0}" type="pres">
      <dgm:prSet presAssocID="{358C5898-2081-4A3B-951E-795436BA7DB1}" presName="node" presStyleLbl="node1" presStyleIdx="9" presStyleCnt="13" custScaleX="148615" custScaleY="135822" custRadScaleRad="99640" custRadScaleInc="61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7E79B-A9A2-45D9-B273-40FA135C0C00}" type="pres">
      <dgm:prSet presAssocID="{AC2348F0-2CC5-443C-B1B9-CD4376A1258C}" presName="sibTrans" presStyleLbl="sibTrans2D1" presStyleIdx="9" presStyleCnt="13" custScaleX="148614" custScaleY="135822"/>
      <dgm:spPr/>
      <dgm:t>
        <a:bodyPr/>
        <a:lstStyle/>
        <a:p>
          <a:endParaRPr lang="en-US"/>
        </a:p>
      </dgm:t>
    </dgm:pt>
    <dgm:pt modelId="{86CC32C4-FA5E-4380-9AD8-58A2EB314F3C}" type="pres">
      <dgm:prSet presAssocID="{AC2348F0-2CC5-443C-B1B9-CD4376A1258C}" presName="connectorText" presStyleLbl="sibTrans2D1" presStyleIdx="9" presStyleCnt="13"/>
      <dgm:spPr/>
      <dgm:t>
        <a:bodyPr/>
        <a:lstStyle/>
        <a:p>
          <a:endParaRPr lang="en-US"/>
        </a:p>
      </dgm:t>
    </dgm:pt>
    <dgm:pt modelId="{2E41B7EA-DDB9-469A-BBCC-FFE325B50B27}" type="pres">
      <dgm:prSet presAssocID="{65E7B3B8-BA17-4089-954E-3ECFE41B9D37}" presName="node" presStyleLbl="node1" presStyleIdx="1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2AC2-42BB-47C7-8AD6-D4406C5FE336}" type="pres">
      <dgm:prSet presAssocID="{EA8E3D7F-4532-4ECD-9DD4-472995E7AED6}" presName="sibTrans" presStyleLbl="sibTrans2D1" presStyleIdx="10" presStyleCnt="13" custScaleX="148614" custScaleY="135822"/>
      <dgm:spPr/>
      <dgm:t>
        <a:bodyPr/>
        <a:lstStyle/>
        <a:p>
          <a:endParaRPr lang="en-US"/>
        </a:p>
      </dgm:t>
    </dgm:pt>
    <dgm:pt modelId="{E0CA18BD-4D82-4B9F-92B1-7D65700546E4}" type="pres">
      <dgm:prSet presAssocID="{EA8E3D7F-4532-4ECD-9DD4-472995E7AED6}" presName="connectorText" presStyleLbl="sibTrans2D1" presStyleIdx="10" presStyleCnt="13"/>
      <dgm:spPr/>
      <dgm:t>
        <a:bodyPr/>
        <a:lstStyle/>
        <a:p>
          <a:endParaRPr lang="en-US"/>
        </a:p>
      </dgm:t>
    </dgm:pt>
    <dgm:pt modelId="{797B2EC2-977D-4399-B35D-9C500537234E}" type="pres">
      <dgm:prSet presAssocID="{2BAD551E-B5C5-4046-B28C-EC4CA8BB54BB}" presName="node" presStyleLbl="node1" presStyleIdx="11" presStyleCnt="13" custScaleX="163315" custScaleY="155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06938-DF74-4D7A-8C2F-7A4E12AFCE90}" type="pres">
      <dgm:prSet presAssocID="{CF259FFD-D728-494F-B9A1-9A9985C2A1A0}" presName="sibTrans" presStyleLbl="sibTrans2D1" presStyleIdx="11" presStyleCnt="13" custScaleX="148614" custScaleY="135822"/>
      <dgm:spPr/>
      <dgm:t>
        <a:bodyPr/>
        <a:lstStyle/>
        <a:p>
          <a:endParaRPr lang="en-US"/>
        </a:p>
      </dgm:t>
    </dgm:pt>
    <dgm:pt modelId="{29164AD0-4F76-46C3-A0D7-F66F0C5579E6}" type="pres">
      <dgm:prSet presAssocID="{CF259FFD-D728-494F-B9A1-9A9985C2A1A0}" presName="connectorText" presStyleLbl="sibTrans2D1" presStyleIdx="11" presStyleCnt="13"/>
      <dgm:spPr/>
      <dgm:t>
        <a:bodyPr/>
        <a:lstStyle/>
        <a:p>
          <a:endParaRPr lang="en-US"/>
        </a:p>
      </dgm:t>
    </dgm:pt>
    <dgm:pt modelId="{EE5E93DA-8EBE-42C6-9156-E63EC07FCDA0}" type="pres">
      <dgm:prSet presAssocID="{DA7C878A-8B98-492A-BCC3-8ACA022C0300}" presName="node" presStyleLbl="node1" presStyleIdx="1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FE420-3A3B-465A-B108-6B76EF8C2860}" type="pres">
      <dgm:prSet presAssocID="{DC1DFA50-9D69-4EA1-8BC0-0FA1F24C7BBE}" presName="sibTrans" presStyleLbl="sibTrans2D1" presStyleIdx="12" presStyleCnt="13" custScaleX="148615" custScaleY="135822"/>
      <dgm:spPr/>
      <dgm:t>
        <a:bodyPr/>
        <a:lstStyle/>
        <a:p>
          <a:endParaRPr lang="en-US"/>
        </a:p>
      </dgm:t>
    </dgm:pt>
    <dgm:pt modelId="{53DE9FE1-1536-4B44-9F76-F792AD8E6CA3}" type="pres">
      <dgm:prSet presAssocID="{DC1DFA50-9D69-4EA1-8BC0-0FA1F24C7BBE}" presName="connectorText" presStyleLbl="sibTrans2D1" presStyleIdx="12" presStyleCnt="13"/>
      <dgm:spPr/>
      <dgm:t>
        <a:bodyPr/>
        <a:lstStyle/>
        <a:p>
          <a:endParaRPr lang="en-US"/>
        </a:p>
      </dgm:t>
    </dgm:pt>
  </dgm:ptLst>
  <dgm:cxnLst>
    <dgm:cxn modelId="{9464A413-E927-47C4-9A10-50BAE6D461E5}" srcId="{BDD26F3F-47A3-4656-82F0-A8341670466B}" destId="{DA7C878A-8B98-492A-BCC3-8ACA022C0300}" srcOrd="12" destOrd="0" parTransId="{624BFE31-455A-41AF-B372-C952C8220AF6}" sibTransId="{DC1DFA50-9D69-4EA1-8BC0-0FA1F24C7BBE}"/>
    <dgm:cxn modelId="{1FEDE76F-A278-497B-93A6-2D743D4828A6}" type="presOf" srcId="{AC2348F0-2CC5-443C-B1B9-CD4376A1258C}" destId="{86CC32C4-FA5E-4380-9AD8-58A2EB314F3C}" srcOrd="1" destOrd="0" presId="urn:microsoft.com/office/officeart/2005/8/layout/cycle2"/>
    <dgm:cxn modelId="{50D50D0A-ACB9-449C-8522-ACF017423A1D}" type="presOf" srcId="{2BAD551E-B5C5-4046-B28C-EC4CA8BB54BB}" destId="{797B2EC2-977D-4399-B35D-9C500537234E}" srcOrd="0" destOrd="0" presId="urn:microsoft.com/office/officeart/2005/8/layout/cycle2"/>
    <dgm:cxn modelId="{E971A781-F496-4942-96C9-7DC2B83E1B7B}" type="presOf" srcId="{5225ABB9-6208-4F77-BB5F-928BC184007B}" destId="{49672EB5-5EDC-4221-AD0E-789FBFCC77CC}" srcOrd="0" destOrd="0" presId="urn:microsoft.com/office/officeart/2005/8/layout/cycle2"/>
    <dgm:cxn modelId="{8DB27BA5-7AFF-46E6-A092-29F458ABB8DC}" srcId="{BDD26F3F-47A3-4656-82F0-A8341670466B}" destId="{5225ABB9-6208-4F77-BB5F-928BC184007B}" srcOrd="7" destOrd="0" parTransId="{7284D1E1-DED3-40A1-9556-C02E553A9A83}" sibTransId="{998C98AF-D697-4DE0-9A72-011737C67944}"/>
    <dgm:cxn modelId="{40C04A16-DD28-4458-A4EF-7838A62B1E8A}" srcId="{BDD26F3F-47A3-4656-82F0-A8341670466B}" destId="{D8982ECF-5311-47F7-9990-F2B34F15A6E9}" srcOrd="8" destOrd="0" parTransId="{66DCE742-37F9-489F-8101-00138312B74E}" sibTransId="{2749D32D-F1F8-41F9-9429-A3EEF59F7395}"/>
    <dgm:cxn modelId="{A3995AC5-C8D4-4B6F-9143-385D7A4839BD}" type="presOf" srcId="{2749D32D-F1F8-41F9-9429-A3EEF59F7395}" destId="{0F130DD1-C24A-49EA-BBA2-00987B444300}" srcOrd="0" destOrd="0" presId="urn:microsoft.com/office/officeart/2005/8/layout/cycle2"/>
    <dgm:cxn modelId="{90BF8A13-BA23-43D2-AEB5-98D572A41FBD}" type="presOf" srcId="{9A692D20-C3C7-497F-AE1F-1704BC2078A4}" destId="{28D988BC-FF4C-483D-898D-21688AD69CA8}" srcOrd="0" destOrd="0" presId="urn:microsoft.com/office/officeart/2005/8/layout/cycle2"/>
    <dgm:cxn modelId="{4E1E5058-DDC9-450D-A539-919B8578F393}" type="presOf" srcId="{CF259FFD-D728-494F-B9A1-9A9985C2A1A0}" destId="{29164AD0-4F76-46C3-A0D7-F66F0C5579E6}" srcOrd="1" destOrd="0" presId="urn:microsoft.com/office/officeart/2005/8/layout/cycle2"/>
    <dgm:cxn modelId="{9238930F-AF6B-41A9-984E-F58E4F4A4468}" type="presOf" srcId="{F397D1FB-3291-40EB-8F3F-C8DCE02A2551}" destId="{071261B4-6D5F-4766-A09C-E1C02778EEA1}" srcOrd="1" destOrd="0" presId="urn:microsoft.com/office/officeart/2005/8/layout/cycle2"/>
    <dgm:cxn modelId="{4F2FF945-36D6-4865-BAA7-2D8D5076D225}" srcId="{BDD26F3F-47A3-4656-82F0-A8341670466B}" destId="{65E7B3B8-BA17-4089-954E-3ECFE41B9D37}" srcOrd="10" destOrd="0" parTransId="{1A2A5470-AA00-4BDF-B673-182DB15CC60C}" sibTransId="{EA8E3D7F-4532-4ECD-9DD4-472995E7AED6}"/>
    <dgm:cxn modelId="{BC9DFF4C-6B0F-434D-90EB-8BFFBF3C8CA9}" type="presOf" srcId="{AC2348F0-2CC5-443C-B1B9-CD4376A1258C}" destId="{0617E79B-A9A2-45D9-B273-40FA135C0C00}" srcOrd="0" destOrd="0" presId="urn:microsoft.com/office/officeart/2005/8/layout/cycle2"/>
    <dgm:cxn modelId="{DFF373E8-A6BE-44FE-885F-DB3B39A5EE69}" type="presOf" srcId="{D8982ECF-5311-47F7-9990-F2B34F15A6E9}" destId="{0DBAC9FF-F0EF-46FD-8F03-30028BDFF430}" srcOrd="0" destOrd="0" presId="urn:microsoft.com/office/officeart/2005/8/layout/cycle2"/>
    <dgm:cxn modelId="{649DDA06-5BBD-48F7-850F-33392807E294}" type="presOf" srcId="{9A692D20-C3C7-497F-AE1F-1704BC2078A4}" destId="{D027591A-7AF7-47C0-8295-3CCD4E52F4EB}" srcOrd="1" destOrd="0" presId="urn:microsoft.com/office/officeart/2005/8/layout/cycle2"/>
    <dgm:cxn modelId="{76ECA09B-53CB-4487-82CC-BA07297E8AEB}" type="presOf" srcId="{72F43880-780D-430C-BC4A-1DB7AB842AC7}" destId="{707B9B65-0B5E-43FC-9C84-B730198ABA71}" srcOrd="0" destOrd="0" presId="urn:microsoft.com/office/officeart/2005/8/layout/cycle2"/>
    <dgm:cxn modelId="{46CD8D9A-3ACF-4DBE-B799-737C73446ECC}" srcId="{BDD26F3F-47A3-4656-82F0-A8341670466B}" destId="{CB46DE76-0C84-4739-96E5-0A29582D2314}" srcOrd="4" destOrd="0" parTransId="{8607235F-7F90-49EE-BA1F-CC29A5300438}" sibTransId="{9A692D20-C3C7-497F-AE1F-1704BC2078A4}"/>
    <dgm:cxn modelId="{EBAA6258-950C-4E78-9299-1D841771922B}" type="presOf" srcId="{998C98AF-D697-4DE0-9A72-011737C67944}" destId="{45D4B3C0-DAFE-44CF-AD2B-C36D06D3625B}" srcOrd="1" destOrd="0" presId="urn:microsoft.com/office/officeart/2005/8/layout/cycle2"/>
    <dgm:cxn modelId="{5A5A3A48-16B7-4566-B990-6FF6B3D8CE89}" type="presOf" srcId="{6F62BC4C-6848-420C-A98D-74AC1FDB6CE8}" destId="{CCCC84A2-146E-453E-A2C0-308B1CC9EFFD}" srcOrd="1" destOrd="0" presId="urn:microsoft.com/office/officeart/2005/8/layout/cycle2"/>
    <dgm:cxn modelId="{5C48FF5D-DA42-45ED-9444-D5C5918B6A59}" type="presOf" srcId="{F03AEE8F-7EEA-4530-8C1B-3AE4B518F840}" destId="{D6820721-15E5-4267-A007-C8FAE9F5457F}" srcOrd="0" destOrd="0" presId="urn:microsoft.com/office/officeart/2005/8/layout/cycle2"/>
    <dgm:cxn modelId="{18A0B761-62C3-41EA-B1DC-6634C221D8DB}" srcId="{BDD26F3F-47A3-4656-82F0-A8341670466B}" destId="{2BAD551E-B5C5-4046-B28C-EC4CA8BB54BB}" srcOrd="11" destOrd="0" parTransId="{6558BF37-6FB0-44EB-B3FE-1103852B8DE3}" sibTransId="{CF259FFD-D728-494F-B9A1-9A9985C2A1A0}"/>
    <dgm:cxn modelId="{70655ED5-297E-44FE-9A54-356EFAB1464C}" srcId="{BDD26F3F-47A3-4656-82F0-A8341670466B}" destId="{358C5898-2081-4A3B-951E-795436BA7DB1}" srcOrd="9" destOrd="0" parTransId="{BA328A51-3B60-4AB3-BF61-F25BCC101D7B}" sibTransId="{AC2348F0-2CC5-443C-B1B9-CD4376A1258C}"/>
    <dgm:cxn modelId="{17CBFA41-00DB-416A-BA2F-8252124638AB}" type="presOf" srcId="{6F62BC4C-6848-420C-A98D-74AC1FDB6CE8}" destId="{A17BB950-D7FE-43CA-AEFA-F7D9503C953E}" srcOrd="0" destOrd="0" presId="urn:microsoft.com/office/officeart/2005/8/layout/cycle2"/>
    <dgm:cxn modelId="{B2E8753B-A789-4CAB-8E30-BAB469AF8722}" type="presOf" srcId="{BDD26F3F-47A3-4656-82F0-A8341670466B}" destId="{022A6F93-E710-42ED-A2CF-596A8D1569A9}" srcOrd="0" destOrd="0" presId="urn:microsoft.com/office/officeart/2005/8/layout/cycle2"/>
    <dgm:cxn modelId="{7AB8CFA7-2024-41D9-80FA-AB830863F1C4}" srcId="{BDD26F3F-47A3-4656-82F0-A8341670466B}" destId="{430F555B-EA0A-437B-9D8C-637142A1B09A}" srcOrd="6" destOrd="0" parTransId="{881CFCFA-9FFB-4E01-B416-D49B0E06B4B2}" sibTransId="{DE1765EF-343F-41F6-835A-B45CDF0140BA}"/>
    <dgm:cxn modelId="{2B32D9FB-E60C-4550-AE59-2E3DC09AD2EF}" type="presOf" srcId="{F03AEE8F-7EEA-4530-8C1B-3AE4B518F840}" destId="{78670846-42D3-4AFE-AFB3-A9DD14985A07}" srcOrd="1" destOrd="0" presId="urn:microsoft.com/office/officeart/2005/8/layout/cycle2"/>
    <dgm:cxn modelId="{62A93136-AC66-4755-AB8F-B4E69A868381}" type="presOf" srcId="{554C712C-996A-4D2A-A405-EEB5DA520389}" destId="{2D90C54A-B1A0-4655-9510-6BC2FE7AF2DD}" srcOrd="0" destOrd="0" presId="urn:microsoft.com/office/officeart/2005/8/layout/cycle2"/>
    <dgm:cxn modelId="{1EA877BC-BBDE-494C-B051-FA8C89BFFA10}" type="presOf" srcId="{CF259FFD-D728-494F-B9A1-9A9985C2A1A0}" destId="{E3706938-DF74-4D7A-8C2F-7A4E12AFCE90}" srcOrd="0" destOrd="0" presId="urn:microsoft.com/office/officeart/2005/8/layout/cycle2"/>
    <dgm:cxn modelId="{0161E74A-7942-40BF-8C1A-354EDF9C8E56}" type="presOf" srcId="{72F43880-780D-430C-BC4A-1DB7AB842AC7}" destId="{8A92DFB0-662D-4B29-9D9B-1E9AA7E5F988}" srcOrd="1" destOrd="0" presId="urn:microsoft.com/office/officeart/2005/8/layout/cycle2"/>
    <dgm:cxn modelId="{CC566D1B-61A8-4689-AE6A-6215DCDF1A2A}" type="presOf" srcId="{998C98AF-D697-4DE0-9A72-011737C67944}" destId="{2E4DE028-EEE8-453C-BB38-826B30886EED}" srcOrd="0" destOrd="0" presId="urn:microsoft.com/office/officeart/2005/8/layout/cycle2"/>
    <dgm:cxn modelId="{5AB9E9C7-9EB8-4C25-9AF4-76A1A493F731}" srcId="{BDD26F3F-47A3-4656-82F0-A8341670466B}" destId="{554C712C-996A-4D2A-A405-EEB5DA520389}" srcOrd="1" destOrd="0" parTransId="{41E7F081-DE17-4D5E-A757-9DE385BC623D}" sibTransId="{6F62BC4C-6848-420C-A98D-74AC1FDB6CE8}"/>
    <dgm:cxn modelId="{FF1B064B-2B67-4AD4-BF10-1A44C86A823F}" type="presOf" srcId="{F397D1FB-3291-40EB-8F3F-C8DCE02A2551}" destId="{081FE843-6D31-44DB-A7FA-A492653236B1}" srcOrd="0" destOrd="0" presId="urn:microsoft.com/office/officeart/2005/8/layout/cycle2"/>
    <dgm:cxn modelId="{985EB74D-FCA1-475D-8195-58D6AE61BB63}" type="presOf" srcId="{DA7C878A-8B98-492A-BCC3-8ACA022C0300}" destId="{EE5E93DA-8EBE-42C6-9156-E63EC07FCDA0}" srcOrd="0" destOrd="0" presId="urn:microsoft.com/office/officeart/2005/8/layout/cycle2"/>
    <dgm:cxn modelId="{461A421F-E907-40F9-9003-D33EEC054D18}" type="presOf" srcId="{CB46DE76-0C84-4739-96E5-0A29582D2314}" destId="{5742E3EF-483F-4932-922C-32C5F23F6397}" srcOrd="0" destOrd="0" presId="urn:microsoft.com/office/officeart/2005/8/layout/cycle2"/>
    <dgm:cxn modelId="{7AFFA52A-5A60-465F-BE55-11E01C890B5B}" srcId="{BDD26F3F-47A3-4656-82F0-A8341670466B}" destId="{49F8A403-7DE6-491B-88A2-0DDF43E8287E}" srcOrd="2" destOrd="0" parTransId="{22CBB3D8-552D-44D2-A49A-1291CE2A3131}" sibTransId="{FE846B7C-E709-473A-94F7-15927D46D6FA}"/>
    <dgm:cxn modelId="{65B5CB9B-63DA-4AF4-A765-F19C9A4090CF}" type="presOf" srcId="{FE846B7C-E709-473A-94F7-15927D46D6FA}" destId="{0BD3BB79-CAA6-41F4-931D-9E36C8E0F55D}" srcOrd="0" destOrd="0" presId="urn:microsoft.com/office/officeart/2005/8/layout/cycle2"/>
    <dgm:cxn modelId="{95419D37-04A3-4766-9ED3-B1396BC6F436}" type="presOf" srcId="{DC1DFA50-9D69-4EA1-8BC0-0FA1F24C7BBE}" destId="{53DE9FE1-1536-4B44-9F76-F792AD8E6CA3}" srcOrd="1" destOrd="0" presId="urn:microsoft.com/office/officeart/2005/8/layout/cycle2"/>
    <dgm:cxn modelId="{48CCEB6B-6953-4A63-801D-7C86A92EB80C}" srcId="{BDD26F3F-47A3-4656-82F0-A8341670466B}" destId="{0DA982A4-1670-434B-8E4A-D52B43CE82AA}" srcOrd="5" destOrd="0" parTransId="{4402D981-8685-4F58-9878-1AC08727DBA4}" sibTransId="{F397D1FB-3291-40EB-8F3F-C8DCE02A2551}"/>
    <dgm:cxn modelId="{FB81899E-33B5-4800-A213-0F8CEC0856EF}" type="presOf" srcId="{2749D32D-F1F8-41F9-9429-A3EEF59F7395}" destId="{D33E035D-9DB1-4D76-81AB-2C4723628FB1}" srcOrd="1" destOrd="0" presId="urn:microsoft.com/office/officeart/2005/8/layout/cycle2"/>
    <dgm:cxn modelId="{93F3712B-6E6B-4C46-BD46-1918C9292C18}" type="presOf" srcId="{358C5898-2081-4A3B-951E-795436BA7DB1}" destId="{C8EB268F-52ED-4D5E-B7E1-F2B2EACB66D0}" srcOrd="0" destOrd="0" presId="urn:microsoft.com/office/officeart/2005/8/layout/cycle2"/>
    <dgm:cxn modelId="{479B7931-7350-405B-B1F9-90C5E592E144}" type="presOf" srcId="{49F8A403-7DE6-491B-88A2-0DDF43E8287E}" destId="{B7A3C9E0-FFF5-4B92-BCD1-F63B8C3B62BF}" srcOrd="0" destOrd="0" presId="urn:microsoft.com/office/officeart/2005/8/layout/cycle2"/>
    <dgm:cxn modelId="{5B805674-DC61-46B9-90E5-44CD0B39DF54}" type="presOf" srcId="{EA8E3D7F-4532-4ECD-9DD4-472995E7AED6}" destId="{E0CA18BD-4D82-4B9F-92B1-7D65700546E4}" srcOrd="1" destOrd="0" presId="urn:microsoft.com/office/officeart/2005/8/layout/cycle2"/>
    <dgm:cxn modelId="{964B655D-B009-4554-9C64-108ED9AA2250}" srcId="{BDD26F3F-47A3-4656-82F0-A8341670466B}" destId="{8C36AFEC-D85F-439B-A519-FDD8164C147C}" srcOrd="3" destOrd="0" parTransId="{24E0E86E-6830-4F01-93EF-B52FBACB0C79}" sibTransId="{72F43880-780D-430C-BC4A-1DB7AB842AC7}"/>
    <dgm:cxn modelId="{BC3999C4-B274-4D10-AA9D-7AB306B0DED0}" type="presOf" srcId="{0DA982A4-1670-434B-8E4A-D52B43CE82AA}" destId="{938AC052-CCDC-4D2F-8EDB-21D45D24A5F2}" srcOrd="0" destOrd="0" presId="urn:microsoft.com/office/officeart/2005/8/layout/cycle2"/>
    <dgm:cxn modelId="{BDA3A8B5-13FF-4A6D-998C-ACD685C7545D}" type="presOf" srcId="{DC1DFA50-9D69-4EA1-8BC0-0FA1F24C7BBE}" destId="{317FE420-3A3B-465A-B108-6B76EF8C2860}" srcOrd="0" destOrd="0" presId="urn:microsoft.com/office/officeart/2005/8/layout/cycle2"/>
    <dgm:cxn modelId="{1F1CA8EB-4D30-42CA-88DF-66E6300CBA7D}" type="presOf" srcId="{430F555B-EA0A-437B-9D8C-637142A1B09A}" destId="{F3224109-F68E-4D54-B607-D7618C53BE36}" srcOrd="0" destOrd="0" presId="urn:microsoft.com/office/officeart/2005/8/layout/cycle2"/>
    <dgm:cxn modelId="{73E7EA6B-A642-4D59-86B7-62E90D3E1A33}" type="presOf" srcId="{DE1765EF-343F-41F6-835A-B45CDF0140BA}" destId="{0F3C9632-143F-4A0E-B485-E37503BA1051}" srcOrd="1" destOrd="0" presId="urn:microsoft.com/office/officeart/2005/8/layout/cycle2"/>
    <dgm:cxn modelId="{66D4F380-F12D-4AA0-B71C-0BE9307E20DA}" type="presOf" srcId="{FE846B7C-E709-473A-94F7-15927D46D6FA}" destId="{58DEDA46-0B12-4611-B987-D30CFD791CC0}" srcOrd="1" destOrd="0" presId="urn:microsoft.com/office/officeart/2005/8/layout/cycle2"/>
    <dgm:cxn modelId="{9B19BA6C-E4F8-43DD-A962-4688891CF433}" type="presOf" srcId="{EA8E3D7F-4532-4ECD-9DD4-472995E7AED6}" destId="{39602AC2-42BB-47C7-8AD6-D4406C5FE336}" srcOrd="0" destOrd="0" presId="urn:microsoft.com/office/officeart/2005/8/layout/cycle2"/>
    <dgm:cxn modelId="{8DC0B12D-4ADF-42D1-B04B-7B058FA3F075}" srcId="{BDD26F3F-47A3-4656-82F0-A8341670466B}" destId="{21E711FC-8318-416D-B2A5-4FBBC6A57B56}" srcOrd="0" destOrd="0" parTransId="{F13B669C-63A1-4EA9-9DD6-3A6EEBF188EA}" sibTransId="{F03AEE8F-7EEA-4530-8C1B-3AE4B518F840}"/>
    <dgm:cxn modelId="{8446851C-E7C5-4EF6-8EBC-B90E41F1AE9A}" type="presOf" srcId="{8C36AFEC-D85F-439B-A519-FDD8164C147C}" destId="{39F6BC5E-021F-4FD9-8F8B-B35289D1CFA3}" srcOrd="0" destOrd="0" presId="urn:microsoft.com/office/officeart/2005/8/layout/cycle2"/>
    <dgm:cxn modelId="{40BCB1AF-1B1A-4078-ACE0-31AB1B070358}" type="presOf" srcId="{65E7B3B8-BA17-4089-954E-3ECFE41B9D37}" destId="{2E41B7EA-DDB9-469A-BBCC-FFE325B50B27}" srcOrd="0" destOrd="0" presId="urn:microsoft.com/office/officeart/2005/8/layout/cycle2"/>
    <dgm:cxn modelId="{AA6DAFD2-95DC-4295-8B5D-80CC808DB027}" type="presOf" srcId="{DE1765EF-343F-41F6-835A-B45CDF0140BA}" destId="{835005B6-6BCD-41E4-8136-4B2F40BC7CB3}" srcOrd="0" destOrd="0" presId="urn:microsoft.com/office/officeart/2005/8/layout/cycle2"/>
    <dgm:cxn modelId="{E3F19DD4-07F5-49DC-845E-15BE022E93A1}" type="presOf" srcId="{21E711FC-8318-416D-B2A5-4FBBC6A57B56}" destId="{66800174-1BD1-4A1C-8157-9DCA51EBB989}" srcOrd="0" destOrd="0" presId="urn:microsoft.com/office/officeart/2005/8/layout/cycle2"/>
    <dgm:cxn modelId="{9985C25F-360F-48A4-9F6F-E266ABDA46F2}" type="presParOf" srcId="{022A6F93-E710-42ED-A2CF-596A8D1569A9}" destId="{66800174-1BD1-4A1C-8157-9DCA51EBB989}" srcOrd="0" destOrd="0" presId="urn:microsoft.com/office/officeart/2005/8/layout/cycle2"/>
    <dgm:cxn modelId="{AD3A3EA3-8AC4-48BA-B375-44928951DD93}" type="presParOf" srcId="{022A6F93-E710-42ED-A2CF-596A8D1569A9}" destId="{D6820721-15E5-4267-A007-C8FAE9F5457F}" srcOrd="1" destOrd="0" presId="urn:microsoft.com/office/officeart/2005/8/layout/cycle2"/>
    <dgm:cxn modelId="{EC9B3C62-DE89-4147-9EC8-9BA0C2C6B70A}" type="presParOf" srcId="{D6820721-15E5-4267-A007-C8FAE9F5457F}" destId="{78670846-42D3-4AFE-AFB3-A9DD14985A07}" srcOrd="0" destOrd="0" presId="urn:microsoft.com/office/officeart/2005/8/layout/cycle2"/>
    <dgm:cxn modelId="{D12FD2CD-D423-4CE7-8489-AD36816298B8}" type="presParOf" srcId="{022A6F93-E710-42ED-A2CF-596A8D1569A9}" destId="{2D90C54A-B1A0-4655-9510-6BC2FE7AF2DD}" srcOrd="2" destOrd="0" presId="urn:microsoft.com/office/officeart/2005/8/layout/cycle2"/>
    <dgm:cxn modelId="{FADDE760-7AEA-48A0-AF4B-08E680F430E0}" type="presParOf" srcId="{022A6F93-E710-42ED-A2CF-596A8D1569A9}" destId="{A17BB950-D7FE-43CA-AEFA-F7D9503C953E}" srcOrd="3" destOrd="0" presId="urn:microsoft.com/office/officeart/2005/8/layout/cycle2"/>
    <dgm:cxn modelId="{83382A84-16D6-4C37-BBB0-21EF66AE92EA}" type="presParOf" srcId="{A17BB950-D7FE-43CA-AEFA-F7D9503C953E}" destId="{CCCC84A2-146E-453E-A2C0-308B1CC9EFFD}" srcOrd="0" destOrd="0" presId="urn:microsoft.com/office/officeart/2005/8/layout/cycle2"/>
    <dgm:cxn modelId="{F837E326-4231-4544-A9F2-E31678A066F1}" type="presParOf" srcId="{022A6F93-E710-42ED-A2CF-596A8D1569A9}" destId="{B7A3C9E0-FFF5-4B92-BCD1-F63B8C3B62BF}" srcOrd="4" destOrd="0" presId="urn:microsoft.com/office/officeart/2005/8/layout/cycle2"/>
    <dgm:cxn modelId="{B17A0956-64AC-482C-BA0D-EB543D9C9057}" type="presParOf" srcId="{022A6F93-E710-42ED-A2CF-596A8D1569A9}" destId="{0BD3BB79-CAA6-41F4-931D-9E36C8E0F55D}" srcOrd="5" destOrd="0" presId="urn:microsoft.com/office/officeart/2005/8/layout/cycle2"/>
    <dgm:cxn modelId="{98092264-998E-4AB4-98EE-E0122F297E44}" type="presParOf" srcId="{0BD3BB79-CAA6-41F4-931D-9E36C8E0F55D}" destId="{58DEDA46-0B12-4611-B987-D30CFD791CC0}" srcOrd="0" destOrd="0" presId="urn:microsoft.com/office/officeart/2005/8/layout/cycle2"/>
    <dgm:cxn modelId="{62F94C59-6AFE-40F8-AC0F-B25AE841BB37}" type="presParOf" srcId="{022A6F93-E710-42ED-A2CF-596A8D1569A9}" destId="{39F6BC5E-021F-4FD9-8F8B-B35289D1CFA3}" srcOrd="6" destOrd="0" presId="urn:microsoft.com/office/officeart/2005/8/layout/cycle2"/>
    <dgm:cxn modelId="{4525A13B-EAD8-483F-B5FC-9477AC5BFC33}" type="presParOf" srcId="{022A6F93-E710-42ED-A2CF-596A8D1569A9}" destId="{707B9B65-0B5E-43FC-9C84-B730198ABA71}" srcOrd="7" destOrd="0" presId="urn:microsoft.com/office/officeart/2005/8/layout/cycle2"/>
    <dgm:cxn modelId="{CA3ACCF8-4560-4AA4-A004-E8512F7EDB83}" type="presParOf" srcId="{707B9B65-0B5E-43FC-9C84-B730198ABA71}" destId="{8A92DFB0-662D-4B29-9D9B-1E9AA7E5F988}" srcOrd="0" destOrd="0" presId="urn:microsoft.com/office/officeart/2005/8/layout/cycle2"/>
    <dgm:cxn modelId="{41ACC868-82E6-4D26-AF5E-DB58C2AEC0BA}" type="presParOf" srcId="{022A6F93-E710-42ED-A2CF-596A8D1569A9}" destId="{5742E3EF-483F-4932-922C-32C5F23F6397}" srcOrd="8" destOrd="0" presId="urn:microsoft.com/office/officeart/2005/8/layout/cycle2"/>
    <dgm:cxn modelId="{253EEEC1-4E14-4794-9EC6-3D275F7D78A8}" type="presParOf" srcId="{022A6F93-E710-42ED-A2CF-596A8D1569A9}" destId="{28D988BC-FF4C-483D-898D-21688AD69CA8}" srcOrd="9" destOrd="0" presId="urn:microsoft.com/office/officeart/2005/8/layout/cycle2"/>
    <dgm:cxn modelId="{4032E8E5-9BC4-4A91-8AFA-8B144C9E2056}" type="presParOf" srcId="{28D988BC-FF4C-483D-898D-21688AD69CA8}" destId="{D027591A-7AF7-47C0-8295-3CCD4E52F4EB}" srcOrd="0" destOrd="0" presId="urn:microsoft.com/office/officeart/2005/8/layout/cycle2"/>
    <dgm:cxn modelId="{7A5689FC-2DB5-4686-AB5F-ACE0A4B52AB1}" type="presParOf" srcId="{022A6F93-E710-42ED-A2CF-596A8D1569A9}" destId="{938AC052-CCDC-4D2F-8EDB-21D45D24A5F2}" srcOrd="10" destOrd="0" presId="urn:microsoft.com/office/officeart/2005/8/layout/cycle2"/>
    <dgm:cxn modelId="{F7195B57-A4B1-4F73-A86D-FAE8DDEA32A6}" type="presParOf" srcId="{022A6F93-E710-42ED-A2CF-596A8D1569A9}" destId="{081FE843-6D31-44DB-A7FA-A492653236B1}" srcOrd="11" destOrd="0" presId="urn:microsoft.com/office/officeart/2005/8/layout/cycle2"/>
    <dgm:cxn modelId="{D9B34266-B0BA-4001-A73D-AD285D8EE99D}" type="presParOf" srcId="{081FE843-6D31-44DB-A7FA-A492653236B1}" destId="{071261B4-6D5F-4766-A09C-E1C02778EEA1}" srcOrd="0" destOrd="0" presId="urn:microsoft.com/office/officeart/2005/8/layout/cycle2"/>
    <dgm:cxn modelId="{11572DE0-8B6A-40B7-BFEF-DBB500F68D0F}" type="presParOf" srcId="{022A6F93-E710-42ED-A2CF-596A8D1569A9}" destId="{F3224109-F68E-4D54-B607-D7618C53BE36}" srcOrd="12" destOrd="0" presId="urn:microsoft.com/office/officeart/2005/8/layout/cycle2"/>
    <dgm:cxn modelId="{824CDB3F-B42F-441F-8851-60CF0163CDF0}" type="presParOf" srcId="{022A6F93-E710-42ED-A2CF-596A8D1569A9}" destId="{835005B6-6BCD-41E4-8136-4B2F40BC7CB3}" srcOrd="13" destOrd="0" presId="urn:microsoft.com/office/officeart/2005/8/layout/cycle2"/>
    <dgm:cxn modelId="{379B0551-D986-4E23-B505-E6B315D6C2A0}" type="presParOf" srcId="{835005B6-6BCD-41E4-8136-4B2F40BC7CB3}" destId="{0F3C9632-143F-4A0E-B485-E37503BA1051}" srcOrd="0" destOrd="0" presId="urn:microsoft.com/office/officeart/2005/8/layout/cycle2"/>
    <dgm:cxn modelId="{83BC7421-D5F0-4853-94D7-AFD2B29FEA09}" type="presParOf" srcId="{022A6F93-E710-42ED-A2CF-596A8D1569A9}" destId="{49672EB5-5EDC-4221-AD0E-789FBFCC77CC}" srcOrd="14" destOrd="0" presId="urn:microsoft.com/office/officeart/2005/8/layout/cycle2"/>
    <dgm:cxn modelId="{A425A5BF-D7ED-4EE5-B158-E2BFC786D446}" type="presParOf" srcId="{022A6F93-E710-42ED-A2CF-596A8D1569A9}" destId="{2E4DE028-EEE8-453C-BB38-826B30886EED}" srcOrd="15" destOrd="0" presId="urn:microsoft.com/office/officeart/2005/8/layout/cycle2"/>
    <dgm:cxn modelId="{27956E7D-91D8-4D09-A0BA-DE5EFD49A5ED}" type="presParOf" srcId="{2E4DE028-EEE8-453C-BB38-826B30886EED}" destId="{45D4B3C0-DAFE-44CF-AD2B-C36D06D3625B}" srcOrd="0" destOrd="0" presId="urn:microsoft.com/office/officeart/2005/8/layout/cycle2"/>
    <dgm:cxn modelId="{E7510E72-602A-4CC4-BA95-44C690FE4786}" type="presParOf" srcId="{022A6F93-E710-42ED-A2CF-596A8D1569A9}" destId="{0DBAC9FF-F0EF-46FD-8F03-30028BDFF430}" srcOrd="16" destOrd="0" presId="urn:microsoft.com/office/officeart/2005/8/layout/cycle2"/>
    <dgm:cxn modelId="{6634C72B-8D45-47E8-87E3-9CA523658179}" type="presParOf" srcId="{022A6F93-E710-42ED-A2CF-596A8D1569A9}" destId="{0F130DD1-C24A-49EA-BBA2-00987B444300}" srcOrd="17" destOrd="0" presId="urn:microsoft.com/office/officeart/2005/8/layout/cycle2"/>
    <dgm:cxn modelId="{14125CC6-5F46-4BA5-A49D-8F36483F1F3C}" type="presParOf" srcId="{0F130DD1-C24A-49EA-BBA2-00987B444300}" destId="{D33E035D-9DB1-4D76-81AB-2C4723628FB1}" srcOrd="0" destOrd="0" presId="urn:microsoft.com/office/officeart/2005/8/layout/cycle2"/>
    <dgm:cxn modelId="{E08789C7-50F1-471F-85AE-9D311AC5A713}" type="presParOf" srcId="{022A6F93-E710-42ED-A2CF-596A8D1569A9}" destId="{C8EB268F-52ED-4D5E-B7E1-F2B2EACB66D0}" srcOrd="18" destOrd="0" presId="urn:microsoft.com/office/officeart/2005/8/layout/cycle2"/>
    <dgm:cxn modelId="{DCCEAC31-4254-4281-96B1-2A88C16506B9}" type="presParOf" srcId="{022A6F93-E710-42ED-A2CF-596A8D1569A9}" destId="{0617E79B-A9A2-45D9-B273-40FA135C0C00}" srcOrd="19" destOrd="0" presId="urn:microsoft.com/office/officeart/2005/8/layout/cycle2"/>
    <dgm:cxn modelId="{39B1E87C-0347-4EB3-BF0E-636A9C762227}" type="presParOf" srcId="{0617E79B-A9A2-45D9-B273-40FA135C0C00}" destId="{86CC32C4-FA5E-4380-9AD8-58A2EB314F3C}" srcOrd="0" destOrd="0" presId="urn:microsoft.com/office/officeart/2005/8/layout/cycle2"/>
    <dgm:cxn modelId="{D6EB3644-C878-49F4-848D-0FA53C9D70C2}" type="presParOf" srcId="{022A6F93-E710-42ED-A2CF-596A8D1569A9}" destId="{2E41B7EA-DDB9-469A-BBCC-FFE325B50B27}" srcOrd="20" destOrd="0" presId="urn:microsoft.com/office/officeart/2005/8/layout/cycle2"/>
    <dgm:cxn modelId="{9BA5C4B2-72C9-46DA-865B-5C3C178B8A84}" type="presParOf" srcId="{022A6F93-E710-42ED-A2CF-596A8D1569A9}" destId="{39602AC2-42BB-47C7-8AD6-D4406C5FE336}" srcOrd="21" destOrd="0" presId="urn:microsoft.com/office/officeart/2005/8/layout/cycle2"/>
    <dgm:cxn modelId="{956C7EBF-8D5A-464D-9C00-F397F5B29E63}" type="presParOf" srcId="{39602AC2-42BB-47C7-8AD6-D4406C5FE336}" destId="{E0CA18BD-4D82-4B9F-92B1-7D65700546E4}" srcOrd="0" destOrd="0" presId="urn:microsoft.com/office/officeart/2005/8/layout/cycle2"/>
    <dgm:cxn modelId="{B8B7F812-9F31-4CB2-A80F-D4A00FB9A1F2}" type="presParOf" srcId="{022A6F93-E710-42ED-A2CF-596A8D1569A9}" destId="{797B2EC2-977D-4399-B35D-9C500537234E}" srcOrd="22" destOrd="0" presId="urn:microsoft.com/office/officeart/2005/8/layout/cycle2"/>
    <dgm:cxn modelId="{3DF4E762-246E-475C-B483-30EB1D0CAAAD}" type="presParOf" srcId="{022A6F93-E710-42ED-A2CF-596A8D1569A9}" destId="{E3706938-DF74-4D7A-8C2F-7A4E12AFCE90}" srcOrd="23" destOrd="0" presId="urn:microsoft.com/office/officeart/2005/8/layout/cycle2"/>
    <dgm:cxn modelId="{D63FA5B5-07A7-4D15-AEB2-129E25280FE2}" type="presParOf" srcId="{E3706938-DF74-4D7A-8C2F-7A4E12AFCE90}" destId="{29164AD0-4F76-46C3-A0D7-F66F0C5579E6}" srcOrd="0" destOrd="0" presId="urn:microsoft.com/office/officeart/2005/8/layout/cycle2"/>
    <dgm:cxn modelId="{D7CFF8E4-B51C-4637-AA1B-334907FB6C4F}" type="presParOf" srcId="{022A6F93-E710-42ED-A2CF-596A8D1569A9}" destId="{EE5E93DA-8EBE-42C6-9156-E63EC07FCDA0}" srcOrd="24" destOrd="0" presId="urn:microsoft.com/office/officeart/2005/8/layout/cycle2"/>
    <dgm:cxn modelId="{2E09E6CA-12F3-4202-9D61-04CC50B1C444}" type="presParOf" srcId="{022A6F93-E710-42ED-A2CF-596A8D1569A9}" destId="{317FE420-3A3B-465A-B108-6B76EF8C2860}" srcOrd="25" destOrd="0" presId="urn:microsoft.com/office/officeart/2005/8/layout/cycle2"/>
    <dgm:cxn modelId="{3D69755F-4017-43B7-8D70-670AC5CF9DBC}" type="presParOf" srcId="{317FE420-3A3B-465A-B108-6B76EF8C2860}" destId="{53DE9FE1-1536-4B44-9F76-F792AD8E6CA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D26F3F-47A3-4656-82F0-A8341670466B}" type="doc">
      <dgm:prSet loTypeId="urn:microsoft.com/office/officeart/2005/8/layout/cycle2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E711FC-8318-416D-B2A5-4FBBC6A57B5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 smtClean="0"/>
            <a:t>Diversion</a:t>
          </a:r>
          <a:endParaRPr lang="en-US" sz="1600" b="1" dirty="0"/>
        </a:p>
      </dgm:t>
    </dgm:pt>
    <dgm:pt modelId="{F13B669C-63A1-4EA9-9DD6-3A6EEBF188EA}" type="parTrans" cxnId="{8DC0B12D-4ADF-42D1-B04B-7B058FA3F075}">
      <dgm:prSet/>
      <dgm:spPr/>
      <dgm:t>
        <a:bodyPr/>
        <a:lstStyle/>
        <a:p>
          <a:endParaRPr lang="en-US"/>
        </a:p>
      </dgm:t>
    </dgm:pt>
    <dgm:pt modelId="{F03AEE8F-7EEA-4530-8C1B-3AE4B518F840}" type="sibTrans" cxnId="{8DC0B12D-4ADF-42D1-B04B-7B058FA3F07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54C712C-996A-4D2A-A405-EEB5DA52038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 lIns="0" tIns="0" rIns="0" bIns="0"/>
        <a:lstStyle/>
        <a:p>
          <a:r>
            <a:rPr lang="en-US" sz="1552" b="1" dirty="0" smtClean="0"/>
            <a:t>Coordination to Resources</a:t>
          </a:r>
          <a:endParaRPr lang="en-US" sz="1552" b="1" dirty="0"/>
        </a:p>
      </dgm:t>
    </dgm:pt>
    <dgm:pt modelId="{41E7F081-DE17-4D5E-A757-9DE385BC623D}" type="parTrans" cxnId="{5AB9E9C7-9EB8-4C25-9AF4-76A1A493F731}">
      <dgm:prSet/>
      <dgm:spPr/>
      <dgm:t>
        <a:bodyPr/>
        <a:lstStyle/>
        <a:p>
          <a:endParaRPr lang="en-US"/>
        </a:p>
      </dgm:t>
    </dgm:pt>
    <dgm:pt modelId="{6F62BC4C-6848-420C-A98D-74AC1FDB6CE8}" type="sibTrans" cxnId="{5AB9E9C7-9EB8-4C25-9AF4-76A1A493F73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9F8A403-7DE6-491B-88A2-0DDF43E8287E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Street Outreach</a:t>
          </a:r>
          <a:endParaRPr lang="en-US" sz="1600" b="1" dirty="0"/>
        </a:p>
      </dgm:t>
    </dgm:pt>
    <dgm:pt modelId="{22CBB3D8-552D-44D2-A49A-1291CE2A3131}" type="parTrans" cxnId="{7AFFA52A-5A60-465F-BE55-11E01C890B5B}">
      <dgm:prSet/>
      <dgm:spPr/>
      <dgm:t>
        <a:bodyPr/>
        <a:lstStyle/>
        <a:p>
          <a:endParaRPr lang="en-US"/>
        </a:p>
      </dgm:t>
    </dgm:pt>
    <dgm:pt modelId="{FE846B7C-E709-473A-94F7-15927D46D6FA}" type="sibTrans" cxnId="{7AFFA52A-5A60-465F-BE55-11E01C890B5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8C36AFEC-D85F-439B-A519-FDD8164C147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Shelter</a:t>
          </a:r>
          <a:endParaRPr lang="en-US" sz="1600" b="1" dirty="0"/>
        </a:p>
      </dgm:t>
    </dgm:pt>
    <dgm:pt modelId="{24E0E86E-6830-4F01-93EF-B52FBACB0C79}" type="parTrans" cxnId="{964B655D-B009-4554-9C64-108ED9AA2250}">
      <dgm:prSet/>
      <dgm:spPr/>
      <dgm:t>
        <a:bodyPr/>
        <a:lstStyle/>
        <a:p>
          <a:endParaRPr lang="en-US"/>
        </a:p>
      </dgm:t>
    </dgm:pt>
    <dgm:pt modelId="{72F43880-780D-430C-BC4A-1DB7AB842AC7}" type="sibTrans" cxnId="{964B655D-B009-4554-9C64-108ED9AA225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CB46DE76-0C84-4739-96E5-0A29582D231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/>
            <a:t>Day Services</a:t>
          </a:r>
          <a:endParaRPr lang="en-US" sz="1600" b="1" dirty="0"/>
        </a:p>
      </dgm:t>
    </dgm:pt>
    <dgm:pt modelId="{8607235F-7F90-49EE-BA1F-CC29A5300438}" type="parTrans" cxnId="{46CD8D9A-3ACF-4DBE-B799-737C73446ECC}">
      <dgm:prSet/>
      <dgm:spPr/>
      <dgm:t>
        <a:bodyPr/>
        <a:lstStyle/>
        <a:p>
          <a:endParaRPr lang="en-US"/>
        </a:p>
      </dgm:t>
    </dgm:pt>
    <dgm:pt modelId="{9A692D20-C3C7-497F-AE1F-1704BC2078A4}" type="sibTrans" cxnId="{46CD8D9A-3ACF-4DBE-B799-737C73446EC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430F555B-EA0A-437B-9D8C-637142A1B09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Housing Locator</a:t>
          </a:r>
          <a:endParaRPr lang="en-US" sz="1600" b="1" dirty="0">
            <a:solidFill>
              <a:schemeClr val="bg1"/>
            </a:solidFill>
          </a:endParaRPr>
        </a:p>
      </dgm:t>
    </dgm:pt>
    <dgm:pt modelId="{881CFCFA-9FFB-4E01-B416-D49B0E06B4B2}" type="parTrans" cxnId="{7AB8CFA7-2024-41D9-80FA-AB830863F1C4}">
      <dgm:prSet/>
      <dgm:spPr/>
      <dgm:t>
        <a:bodyPr/>
        <a:lstStyle/>
        <a:p>
          <a:endParaRPr lang="en-US"/>
        </a:p>
      </dgm:t>
    </dgm:pt>
    <dgm:pt modelId="{DE1765EF-343F-41F6-835A-B45CDF0140BA}" type="sibTrans" cxnId="{7AB8CFA7-2024-41D9-80FA-AB830863F1C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DA982A4-1670-434B-8E4A-D52B43CE82AA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Employment / Main Stream Benefits</a:t>
          </a:r>
          <a:endParaRPr lang="en-US" sz="1600" b="1" dirty="0">
            <a:solidFill>
              <a:schemeClr val="bg1"/>
            </a:solidFill>
          </a:endParaRPr>
        </a:p>
      </dgm:t>
    </dgm:pt>
    <dgm:pt modelId="{4402D981-8685-4F58-9878-1AC08727DBA4}" type="parTrans" cxnId="{48CCEB6B-6953-4A63-801D-7C86A92EB80C}">
      <dgm:prSet/>
      <dgm:spPr/>
      <dgm:t>
        <a:bodyPr/>
        <a:lstStyle/>
        <a:p>
          <a:endParaRPr lang="en-US"/>
        </a:p>
      </dgm:t>
    </dgm:pt>
    <dgm:pt modelId="{F397D1FB-3291-40EB-8F3F-C8DCE02A2551}" type="sibTrans" cxnId="{48CCEB6B-6953-4A63-801D-7C86A92EB80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5225ABB9-6208-4F77-BB5F-928BC184007B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Furniture/ Household Stuff</a:t>
          </a:r>
          <a:endParaRPr lang="en-US" sz="1600" b="1" dirty="0">
            <a:solidFill>
              <a:schemeClr val="bg1"/>
            </a:solidFill>
          </a:endParaRPr>
        </a:p>
      </dgm:t>
    </dgm:pt>
    <dgm:pt modelId="{7284D1E1-DED3-40A1-9556-C02E553A9A83}" type="parTrans" cxnId="{8DB27BA5-7AFF-46E6-A092-29F458ABB8DC}">
      <dgm:prSet/>
      <dgm:spPr/>
      <dgm:t>
        <a:bodyPr/>
        <a:lstStyle/>
        <a:p>
          <a:endParaRPr lang="en-US"/>
        </a:p>
      </dgm:t>
    </dgm:pt>
    <dgm:pt modelId="{998C98AF-D697-4DE0-9A72-011737C67944}" type="sibTrans" cxnId="{8DB27BA5-7AFF-46E6-A092-29F458ABB8D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8982ECF-5311-47F7-9990-F2B34F15A6E9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Health &amp; Wellness Plan</a:t>
          </a:r>
          <a:endParaRPr lang="en-US" sz="1600" b="1" dirty="0">
            <a:solidFill>
              <a:schemeClr val="bg1"/>
            </a:solidFill>
          </a:endParaRPr>
        </a:p>
      </dgm:t>
    </dgm:pt>
    <dgm:pt modelId="{66DCE742-37F9-489F-8101-00138312B74E}" type="parTrans" cxnId="{40C04A16-DD28-4458-A4EF-7838A62B1E8A}">
      <dgm:prSet/>
      <dgm:spPr/>
      <dgm:t>
        <a:bodyPr/>
        <a:lstStyle/>
        <a:p>
          <a:endParaRPr lang="en-US"/>
        </a:p>
      </dgm:t>
    </dgm:pt>
    <dgm:pt modelId="{2749D32D-F1F8-41F9-9429-A3EEF59F7395}" type="sibTrans" cxnId="{40C04A16-DD28-4458-A4EF-7838A62B1E8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358C5898-2081-4A3B-951E-795436BA7DB1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Bridge Housing  </a:t>
          </a:r>
          <a:endParaRPr lang="en-US" sz="1600" b="1" dirty="0">
            <a:solidFill>
              <a:schemeClr val="tx1"/>
            </a:solidFill>
          </a:endParaRPr>
        </a:p>
      </dgm:t>
    </dgm:pt>
    <dgm:pt modelId="{BA328A51-3B60-4AB3-BF61-F25BCC101D7B}" type="parTrans" cxnId="{70655ED5-297E-44FE-9A54-356EFAB1464C}">
      <dgm:prSet/>
      <dgm:spPr/>
      <dgm:t>
        <a:bodyPr/>
        <a:lstStyle/>
        <a:p>
          <a:endParaRPr lang="en-US"/>
        </a:p>
      </dgm:t>
    </dgm:pt>
    <dgm:pt modelId="{AC2348F0-2CC5-443C-B1B9-CD4376A1258C}" type="sibTrans" cxnId="{70655ED5-297E-44FE-9A54-356EFAB1464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65E7B3B8-BA17-4089-954E-3ECFE41B9D37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Rapid Rehousing</a:t>
          </a:r>
          <a:endParaRPr lang="en-US" sz="1600" b="1" dirty="0">
            <a:solidFill>
              <a:schemeClr val="tx1"/>
            </a:solidFill>
          </a:endParaRPr>
        </a:p>
      </dgm:t>
    </dgm:pt>
    <dgm:pt modelId="{1A2A5470-AA00-4BDF-B673-182DB15CC60C}" type="parTrans" cxnId="{4F2FF945-36D6-4865-BAA7-2D8D5076D225}">
      <dgm:prSet/>
      <dgm:spPr/>
      <dgm:t>
        <a:bodyPr/>
        <a:lstStyle/>
        <a:p>
          <a:endParaRPr lang="en-US"/>
        </a:p>
      </dgm:t>
    </dgm:pt>
    <dgm:pt modelId="{EA8E3D7F-4532-4ECD-9DD4-472995E7AED6}" type="sibTrans" cxnId="{4F2FF945-36D6-4865-BAA7-2D8D5076D22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2BAD551E-B5C5-4046-B28C-EC4CA8BB54BB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Scattered Site w/Support</a:t>
          </a:r>
          <a:endParaRPr lang="en-US" sz="1600" b="1" dirty="0">
            <a:solidFill>
              <a:schemeClr val="tx1"/>
            </a:solidFill>
          </a:endParaRPr>
        </a:p>
      </dgm:t>
    </dgm:pt>
    <dgm:pt modelId="{6558BF37-6FB0-44EB-B3FE-1103852B8DE3}" type="parTrans" cxnId="{18A0B761-62C3-41EA-B1DC-6634C221D8DB}">
      <dgm:prSet/>
      <dgm:spPr/>
      <dgm:t>
        <a:bodyPr/>
        <a:lstStyle/>
        <a:p>
          <a:endParaRPr lang="en-US"/>
        </a:p>
      </dgm:t>
    </dgm:pt>
    <dgm:pt modelId="{CF259FFD-D728-494F-B9A1-9A9985C2A1A0}" type="sibTrans" cxnId="{18A0B761-62C3-41EA-B1DC-6634C221D8D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DA7C878A-8B98-492A-BCC3-8ACA022C0300}">
      <dgm:prSet custT="1"/>
      <dgm:spPr>
        <a:solidFill>
          <a:srgbClr val="FFFF66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Permanent Supportive Housing</a:t>
          </a:r>
          <a:endParaRPr lang="en-US" sz="1600" b="1" dirty="0">
            <a:solidFill>
              <a:schemeClr val="tx1"/>
            </a:solidFill>
          </a:endParaRPr>
        </a:p>
      </dgm:t>
    </dgm:pt>
    <dgm:pt modelId="{624BFE31-455A-41AF-B372-C952C8220AF6}" type="parTrans" cxnId="{9464A413-E927-47C4-9A10-50BAE6D461E5}">
      <dgm:prSet/>
      <dgm:spPr/>
      <dgm:t>
        <a:bodyPr/>
        <a:lstStyle/>
        <a:p>
          <a:endParaRPr lang="en-US"/>
        </a:p>
      </dgm:t>
    </dgm:pt>
    <dgm:pt modelId="{DC1DFA50-9D69-4EA1-8BC0-0FA1F24C7BBE}" type="sibTrans" cxnId="{9464A413-E927-47C4-9A10-50BAE6D461E5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endParaRPr lang="en-US" sz="1600" b="1" dirty="0"/>
        </a:p>
      </dgm:t>
    </dgm:pt>
    <dgm:pt modelId="{022A6F93-E710-42ED-A2CF-596A8D1569A9}" type="pres">
      <dgm:prSet presAssocID="{BDD26F3F-47A3-4656-82F0-A8341670466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800174-1BD1-4A1C-8157-9DCA51EBB989}" type="pres">
      <dgm:prSet presAssocID="{21E711FC-8318-416D-B2A5-4FBBC6A57B56}" presName="node" presStyleLbl="node1" presStyleIdx="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20721-15E5-4267-A007-C8FAE9F5457F}" type="pres">
      <dgm:prSet presAssocID="{F03AEE8F-7EEA-4530-8C1B-3AE4B518F840}" presName="sibTrans" presStyleLbl="sibTrans2D1" presStyleIdx="0" presStyleCnt="13" custScaleX="148615" custScaleY="135822"/>
      <dgm:spPr/>
      <dgm:t>
        <a:bodyPr/>
        <a:lstStyle/>
        <a:p>
          <a:endParaRPr lang="en-US"/>
        </a:p>
      </dgm:t>
    </dgm:pt>
    <dgm:pt modelId="{78670846-42D3-4AFE-AFB3-A9DD14985A07}" type="pres">
      <dgm:prSet presAssocID="{F03AEE8F-7EEA-4530-8C1B-3AE4B518F840}" presName="connectorText" presStyleLbl="sibTrans2D1" presStyleIdx="0" presStyleCnt="13"/>
      <dgm:spPr/>
      <dgm:t>
        <a:bodyPr/>
        <a:lstStyle/>
        <a:p>
          <a:endParaRPr lang="en-US"/>
        </a:p>
      </dgm:t>
    </dgm:pt>
    <dgm:pt modelId="{2D90C54A-B1A0-4655-9510-6BC2FE7AF2DD}" type="pres">
      <dgm:prSet presAssocID="{554C712C-996A-4D2A-A405-EEB5DA520389}" presName="node" presStyleLbl="node1" presStyleIdx="1" presStyleCnt="13" custScaleX="169874" custScaleY="1312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BB950-D7FE-43CA-AEFA-F7D9503C953E}" type="pres">
      <dgm:prSet presAssocID="{6F62BC4C-6848-420C-A98D-74AC1FDB6CE8}" presName="sibTrans" presStyleLbl="sibTrans2D1" presStyleIdx="1" presStyleCnt="13" custScaleX="148614" custScaleY="135822"/>
      <dgm:spPr/>
      <dgm:t>
        <a:bodyPr/>
        <a:lstStyle/>
        <a:p>
          <a:endParaRPr lang="en-US"/>
        </a:p>
      </dgm:t>
    </dgm:pt>
    <dgm:pt modelId="{CCCC84A2-146E-453E-A2C0-308B1CC9EFFD}" type="pres">
      <dgm:prSet presAssocID="{6F62BC4C-6848-420C-A98D-74AC1FDB6CE8}" presName="connectorText" presStyleLbl="sibTrans2D1" presStyleIdx="1" presStyleCnt="13"/>
      <dgm:spPr/>
      <dgm:t>
        <a:bodyPr/>
        <a:lstStyle/>
        <a:p>
          <a:endParaRPr lang="en-US"/>
        </a:p>
      </dgm:t>
    </dgm:pt>
    <dgm:pt modelId="{B7A3C9E0-FFF5-4B92-BCD1-F63B8C3B62BF}" type="pres">
      <dgm:prSet presAssocID="{49F8A403-7DE6-491B-88A2-0DDF43E8287E}" presName="node" presStyleLbl="node1" presStyleIdx="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3BB79-CAA6-41F4-931D-9E36C8E0F55D}" type="pres">
      <dgm:prSet presAssocID="{FE846B7C-E709-473A-94F7-15927D46D6FA}" presName="sibTrans" presStyleLbl="sibTrans2D1" presStyleIdx="2" presStyleCnt="13" custScaleX="148614" custScaleY="135822"/>
      <dgm:spPr/>
      <dgm:t>
        <a:bodyPr/>
        <a:lstStyle/>
        <a:p>
          <a:endParaRPr lang="en-US"/>
        </a:p>
      </dgm:t>
    </dgm:pt>
    <dgm:pt modelId="{58DEDA46-0B12-4611-B987-D30CFD791CC0}" type="pres">
      <dgm:prSet presAssocID="{FE846B7C-E709-473A-94F7-15927D46D6FA}" presName="connectorText" presStyleLbl="sibTrans2D1" presStyleIdx="2" presStyleCnt="13"/>
      <dgm:spPr/>
      <dgm:t>
        <a:bodyPr/>
        <a:lstStyle/>
        <a:p>
          <a:endParaRPr lang="en-US"/>
        </a:p>
      </dgm:t>
    </dgm:pt>
    <dgm:pt modelId="{39F6BC5E-021F-4FD9-8F8B-B35289D1CFA3}" type="pres">
      <dgm:prSet presAssocID="{8C36AFEC-D85F-439B-A519-FDD8164C147C}" presName="node" presStyleLbl="node1" presStyleIdx="3" presStyleCnt="13" custScaleX="161177" custScaleY="155331" custRadScaleRad="100423" custRadScaleInc="-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B9B65-0B5E-43FC-9C84-B730198ABA71}" type="pres">
      <dgm:prSet presAssocID="{72F43880-780D-430C-BC4A-1DB7AB842AC7}" presName="sibTrans" presStyleLbl="sibTrans2D1" presStyleIdx="3" presStyleCnt="13" custScaleX="148614" custScaleY="135822"/>
      <dgm:spPr/>
      <dgm:t>
        <a:bodyPr/>
        <a:lstStyle/>
        <a:p>
          <a:endParaRPr lang="en-US"/>
        </a:p>
      </dgm:t>
    </dgm:pt>
    <dgm:pt modelId="{8A92DFB0-662D-4B29-9D9B-1E9AA7E5F988}" type="pres">
      <dgm:prSet presAssocID="{72F43880-780D-430C-BC4A-1DB7AB842AC7}" presName="connectorText" presStyleLbl="sibTrans2D1" presStyleIdx="3" presStyleCnt="13"/>
      <dgm:spPr/>
      <dgm:t>
        <a:bodyPr/>
        <a:lstStyle/>
        <a:p>
          <a:endParaRPr lang="en-US"/>
        </a:p>
      </dgm:t>
    </dgm:pt>
    <dgm:pt modelId="{5742E3EF-483F-4932-922C-32C5F23F6397}" type="pres">
      <dgm:prSet presAssocID="{CB46DE76-0C84-4739-96E5-0A29582D2314}" presName="node" presStyleLbl="node1" presStyleIdx="4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988BC-FF4C-483D-898D-21688AD69CA8}" type="pres">
      <dgm:prSet presAssocID="{9A692D20-C3C7-497F-AE1F-1704BC2078A4}" presName="sibTrans" presStyleLbl="sibTrans2D1" presStyleIdx="4" presStyleCnt="13" custScaleX="148614" custScaleY="135822"/>
      <dgm:spPr/>
      <dgm:t>
        <a:bodyPr/>
        <a:lstStyle/>
        <a:p>
          <a:endParaRPr lang="en-US"/>
        </a:p>
      </dgm:t>
    </dgm:pt>
    <dgm:pt modelId="{D027591A-7AF7-47C0-8295-3CCD4E52F4EB}" type="pres">
      <dgm:prSet presAssocID="{9A692D20-C3C7-497F-AE1F-1704BC2078A4}" presName="connectorText" presStyleLbl="sibTrans2D1" presStyleIdx="4" presStyleCnt="13"/>
      <dgm:spPr/>
      <dgm:t>
        <a:bodyPr/>
        <a:lstStyle/>
        <a:p>
          <a:endParaRPr lang="en-US"/>
        </a:p>
      </dgm:t>
    </dgm:pt>
    <dgm:pt modelId="{938AC052-CCDC-4D2F-8EDB-21D45D24A5F2}" type="pres">
      <dgm:prSet presAssocID="{0DA982A4-1670-434B-8E4A-D52B43CE82AA}" presName="node" presStyleLbl="node1" presStyleIdx="5" presStyleCnt="13" custScaleX="173157" custScaleY="144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FE843-6D31-44DB-A7FA-A492653236B1}" type="pres">
      <dgm:prSet presAssocID="{F397D1FB-3291-40EB-8F3F-C8DCE02A2551}" presName="sibTrans" presStyleLbl="sibTrans2D1" presStyleIdx="5" presStyleCnt="13" custScaleX="148615" custScaleY="135822"/>
      <dgm:spPr/>
      <dgm:t>
        <a:bodyPr/>
        <a:lstStyle/>
        <a:p>
          <a:endParaRPr lang="en-US"/>
        </a:p>
      </dgm:t>
    </dgm:pt>
    <dgm:pt modelId="{071261B4-6D5F-4766-A09C-E1C02778EEA1}" type="pres">
      <dgm:prSet presAssocID="{F397D1FB-3291-40EB-8F3F-C8DCE02A2551}" presName="connectorText" presStyleLbl="sibTrans2D1" presStyleIdx="5" presStyleCnt="13"/>
      <dgm:spPr/>
      <dgm:t>
        <a:bodyPr/>
        <a:lstStyle/>
        <a:p>
          <a:endParaRPr lang="en-US"/>
        </a:p>
      </dgm:t>
    </dgm:pt>
    <dgm:pt modelId="{F3224109-F68E-4D54-B607-D7618C53BE36}" type="pres">
      <dgm:prSet presAssocID="{430F555B-EA0A-437B-9D8C-637142A1B09A}" presName="node" presStyleLbl="node1" presStyleIdx="6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005B6-6BCD-41E4-8136-4B2F40BC7CB3}" type="pres">
      <dgm:prSet presAssocID="{DE1765EF-343F-41F6-835A-B45CDF0140BA}" presName="sibTrans" presStyleLbl="sibTrans2D1" presStyleIdx="6" presStyleCnt="13" custScaleX="148615" custScaleY="135822"/>
      <dgm:spPr/>
      <dgm:t>
        <a:bodyPr/>
        <a:lstStyle/>
        <a:p>
          <a:endParaRPr lang="en-US"/>
        </a:p>
      </dgm:t>
    </dgm:pt>
    <dgm:pt modelId="{0F3C9632-143F-4A0E-B485-E37503BA1051}" type="pres">
      <dgm:prSet presAssocID="{DE1765EF-343F-41F6-835A-B45CDF0140BA}" presName="connectorText" presStyleLbl="sibTrans2D1" presStyleIdx="6" presStyleCnt="13"/>
      <dgm:spPr/>
      <dgm:t>
        <a:bodyPr/>
        <a:lstStyle/>
        <a:p>
          <a:endParaRPr lang="en-US"/>
        </a:p>
      </dgm:t>
    </dgm:pt>
    <dgm:pt modelId="{49672EB5-5EDC-4221-AD0E-789FBFCC77CC}" type="pres">
      <dgm:prSet presAssocID="{5225ABB9-6208-4F77-BB5F-928BC184007B}" presName="node" presStyleLbl="node1" presStyleIdx="7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DE028-EEE8-453C-BB38-826B30886EED}" type="pres">
      <dgm:prSet presAssocID="{998C98AF-D697-4DE0-9A72-011737C67944}" presName="sibTrans" presStyleLbl="sibTrans2D1" presStyleIdx="7" presStyleCnt="13" custScaleX="148615" custScaleY="135822"/>
      <dgm:spPr/>
      <dgm:t>
        <a:bodyPr/>
        <a:lstStyle/>
        <a:p>
          <a:endParaRPr lang="en-US"/>
        </a:p>
      </dgm:t>
    </dgm:pt>
    <dgm:pt modelId="{45D4B3C0-DAFE-44CF-AD2B-C36D06D3625B}" type="pres">
      <dgm:prSet presAssocID="{998C98AF-D697-4DE0-9A72-011737C67944}" presName="connectorText" presStyleLbl="sibTrans2D1" presStyleIdx="7" presStyleCnt="13"/>
      <dgm:spPr/>
      <dgm:t>
        <a:bodyPr/>
        <a:lstStyle/>
        <a:p>
          <a:endParaRPr lang="en-US"/>
        </a:p>
      </dgm:t>
    </dgm:pt>
    <dgm:pt modelId="{0DBAC9FF-F0EF-46FD-8F03-30028BDFF430}" type="pres">
      <dgm:prSet presAssocID="{D8982ECF-5311-47F7-9990-F2B34F15A6E9}" presName="node" presStyleLbl="node1" presStyleIdx="8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30DD1-C24A-49EA-BBA2-00987B444300}" type="pres">
      <dgm:prSet presAssocID="{2749D32D-F1F8-41F9-9429-A3EEF59F7395}" presName="sibTrans" presStyleLbl="sibTrans2D1" presStyleIdx="8" presStyleCnt="13" custScaleX="148614" custScaleY="135822"/>
      <dgm:spPr/>
      <dgm:t>
        <a:bodyPr/>
        <a:lstStyle/>
        <a:p>
          <a:endParaRPr lang="en-US"/>
        </a:p>
      </dgm:t>
    </dgm:pt>
    <dgm:pt modelId="{D33E035D-9DB1-4D76-81AB-2C4723628FB1}" type="pres">
      <dgm:prSet presAssocID="{2749D32D-F1F8-41F9-9429-A3EEF59F7395}" presName="connectorText" presStyleLbl="sibTrans2D1" presStyleIdx="8" presStyleCnt="13"/>
      <dgm:spPr/>
      <dgm:t>
        <a:bodyPr/>
        <a:lstStyle/>
        <a:p>
          <a:endParaRPr lang="en-US"/>
        </a:p>
      </dgm:t>
    </dgm:pt>
    <dgm:pt modelId="{C8EB268F-52ED-4D5E-B7E1-F2B2EACB66D0}" type="pres">
      <dgm:prSet presAssocID="{358C5898-2081-4A3B-951E-795436BA7DB1}" presName="node" presStyleLbl="node1" presStyleIdx="9" presStyleCnt="13" custScaleX="148615" custScaleY="135822" custRadScaleRad="99640" custRadScaleInc="61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7E79B-A9A2-45D9-B273-40FA135C0C00}" type="pres">
      <dgm:prSet presAssocID="{AC2348F0-2CC5-443C-B1B9-CD4376A1258C}" presName="sibTrans" presStyleLbl="sibTrans2D1" presStyleIdx="9" presStyleCnt="13" custScaleX="148614" custScaleY="135822"/>
      <dgm:spPr/>
      <dgm:t>
        <a:bodyPr/>
        <a:lstStyle/>
        <a:p>
          <a:endParaRPr lang="en-US"/>
        </a:p>
      </dgm:t>
    </dgm:pt>
    <dgm:pt modelId="{86CC32C4-FA5E-4380-9AD8-58A2EB314F3C}" type="pres">
      <dgm:prSet presAssocID="{AC2348F0-2CC5-443C-B1B9-CD4376A1258C}" presName="connectorText" presStyleLbl="sibTrans2D1" presStyleIdx="9" presStyleCnt="13"/>
      <dgm:spPr/>
      <dgm:t>
        <a:bodyPr/>
        <a:lstStyle/>
        <a:p>
          <a:endParaRPr lang="en-US"/>
        </a:p>
      </dgm:t>
    </dgm:pt>
    <dgm:pt modelId="{2E41B7EA-DDB9-469A-BBCC-FFE325B50B27}" type="pres">
      <dgm:prSet presAssocID="{65E7B3B8-BA17-4089-954E-3ECFE41B9D37}" presName="node" presStyleLbl="node1" presStyleIdx="10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2AC2-42BB-47C7-8AD6-D4406C5FE336}" type="pres">
      <dgm:prSet presAssocID="{EA8E3D7F-4532-4ECD-9DD4-472995E7AED6}" presName="sibTrans" presStyleLbl="sibTrans2D1" presStyleIdx="10" presStyleCnt="13" custScaleX="148614" custScaleY="135822"/>
      <dgm:spPr/>
      <dgm:t>
        <a:bodyPr/>
        <a:lstStyle/>
        <a:p>
          <a:endParaRPr lang="en-US"/>
        </a:p>
      </dgm:t>
    </dgm:pt>
    <dgm:pt modelId="{E0CA18BD-4D82-4B9F-92B1-7D65700546E4}" type="pres">
      <dgm:prSet presAssocID="{EA8E3D7F-4532-4ECD-9DD4-472995E7AED6}" presName="connectorText" presStyleLbl="sibTrans2D1" presStyleIdx="10" presStyleCnt="13"/>
      <dgm:spPr/>
      <dgm:t>
        <a:bodyPr/>
        <a:lstStyle/>
        <a:p>
          <a:endParaRPr lang="en-US"/>
        </a:p>
      </dgm:t>
    </dgm:pt>
    <dgm:pt modelId="{797B2EC2-977D-4399-B35D-9C500537234E}" type="pres">
      <dgm:prSet presAssocID="{2BAD551E-B5C5-4046-B28C-EC4CA8BB54BB}" presName="node" presStyleLbl="node1" presStyleIdx="11" presStyleCnt="13" custScaleX="163315" custScaleY="155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06938-DF74-4D7A-8C2F-7A4E12AFCE90}" type="pres">
      <dgm:prSet presAssocID="{CF259FFD-D728-494F-B9A1-9A9985C2A1A0}" presName="sibTrans" presStyleLbl="sibTrans2D1" presStyleIdx="11" presStyleCnt="13" custScaleX="148614" custScaleY="135822"/>
      <dgm:spPr/>
      <dgm:t>
        <a:bodyPr/>
        <a:lstStyle/>
        <a:p>
          <a:endParaRPr lang="en-US"/>
        </a:p>
      </dgm:t>
    </dgm:pt>
    <dgm:pt modelId="{29164AD0-4F76-46C3-A0D7-F66F0C5579E6}" type="pres">
      <dgm:prSet presAssocID="{CF259FFD-D728-494F-B9A1-9A9985C2A1A0}" presName="connectorText" presStyleLbl="sibTrans2D1" presStyleIdx="11" presStyleCnt="13"/>
      <dgm:spPr/>
      <dgm:t>
        <a:bodyPr/>
        <a:lstStyle/>
        <a:p>
          <a:endParaRPr lang="en-US"/>
        </a:p>
      </dgm:t>
    </dgm:pt>
    <dgm:pt modelId="{EE5E93DA-8EBE-42C6-9156-E63EC07FCDA0}" type="pres">
      <dgm:prSet presAssocID="{DA7C878A-8B98-492A-BCC3-8ACA022C0300}" presName="node" presStyleLbl="node1" presStyleIdx="12" presStyleCnt="13" custScaleX="148615" custScaleY="135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FE420-3A3B-465A-B108-6B76EF8C2860}" type="pres">
      <dgm:prSet presAssocID="{DC1DFA50-9D69-4EA1-8BC0-0FA1F24C7BBE}" presName="sibTrans" presStyleLbl="sibTrans2D1" presStyleIdx="12" presStyleCnt="13" custScaleX="148615" custScaleY="135822"/>
      <dgm:spPr/>
      <dgm:t>
        <a:bodyPr/>
        <a:lstStyle/>
        <a:p>
          <a:endParaRPr lang="en-US"/>
        </a:p>
      </dgm:t>
    </dgm:pt>
    <dgm:pt modelId="{53DE9FE1-1536-4B44-9F76-F792AD8E6CA3}" type="pres">
      <dgm:prSet presAssocID="{DC1DFA50-9D69-4EA1-8BC0-0FA1F24C7BBE}" presName="connectorText" presStyleLbl="sibTrans2D1" presStyleIdx="12" presStyleCnt="13"/>
      <dgm:spPr/>
      <dgm:t>
        <a:bodyPr/>
        <a:lstStyle/>
        <a:p>
          <a:endParaRPr lang="en-US"/>
        </a:p>
      </dgm:t>
    </dgm:pt>
  </dgm:ptLst>
  <dgm:cxnLst>
    <dgm:cxn modelId="{9464A413-E927-47C4-9A10-50BAE6D461E5}" srcId="{BDD26F3F-47A3-4656-82F0-A8341670466B}" destId="{DA7C878A-8B98-492A-BCC3-8ACA022C0300}" srcOrd="12" destOrd="0" parTransId="{624BFE31-455A-41AF-B372-C952C8220AF6}" sibTransId="{DC1DFA50-9D69-4EA1-8BC0-0FA1F24C7BBE}"/>
    <dgm:cxn modelId="{EA74BBD9-6234-4E1F-9C5E-4CFBC83A3109}" type="presOf" srcId="{D8982ECF-5311-47F7-9990-F2B34F15A6E9}" destId="{0DBAC9FF-F0EF-46FD-8F03-30028BDFF430}" srcOrd="0" destOrd="0" presId="urn:microsoft.com/office/officeart/2005/8/layout/cycle2"/>
    <dgm:cxn modelId="{70655ED5-297E-44FE-9A54-356EFAB1464C}" srcId="{BDD26F3F-47A3-4656-82F0-A8341670466B}" destId="{358C5898-2081-4A3B-951E-795436BA7DB1}" srcOrd="9" destOrd="0" parTransId="{BA328A51-3B60-4AB3-BF61-F25BCC101D7B}" sibTransId="{AC2348F0-2CC5-443C-B1B9-CD4376A1258C}"/>
    <dgm:cxn modelId="{7840221D-FC9D-479C-8B3E-4576F30681B4}" type="presOf" srcId="{998C98AF-D697-4DE0-9A72-011737C67944}" destId="{2E4DE028-EEE8-453C-BB38-826B30886EED}" srcOrd="0" destOrd="0" presId="urn:microsoft.com/office/officeart/2005/8/layout/cycle2"/>
    <dgm:cxn modelId="{3D058DEC-245F-44E0-B3F3-DEDEEF224F2E}" type="presOf" srcId="{DE1765EF-343F-41F6-835A-B45CDF0140BA}" destId="{0F3C9632-143F-4A0E-B485-E37503BA1051}" srcOrd="1" destOrd="0" presId="urn:microsoft.com/office/officeart/2005/8/layout/cycle2"/>
    <dgm:cxn modelId="{AB97C574-8212-48D5-A909-4770762A3FC0}" type="presOf" srcId="{F397D1FB-3291-40EB-8F3F-C8DCE02A2551}" destId="{081FE843-6D31-44DB-A7FA-A492653236B1}" srcOrd="0" destOrd="0" presId="urn:microsoft.com/office/officeart/2005/8/layout/cycle2"/>
    <dgm:cxn modelId="{E5C61B0E-8466-4CDF-938E-E2C5FFEC31FF}" type="presOf" srcId="{72F43880-780D-430C-BC4A-1DB7AB842AC7}" destId="{707B9B65-0B5E-43FC-9C84-B730198ABA71}" srcOrd="0" destOrd="0" presId="urn:microsoft.com/office/officeart/2005/8/layout/cycle2"/>
    <dgm:cxn modelId="{8DC0B12D-4ADF-42D1-B04B-7B058FA3F075}" srcId="{BDD26F3F-47A3-4656-82F0-A8341670466B}" destId="{21E711FC-8318-416D-B2A5-4FBBC6A57B56}" srcOrd="0" destOrd="0" parTransId="{F13B669C-63A1-4EA9-9DD6-3A6EEBF188EA}" sibTransId="{F03AEE8F-7EEA-4530-8C1B-3AE4B518F840}"/>
    <dgm:cxn modelId="{C965D91E-8F1D-41A5-AC64-4B2C4E784F1F}" type="presOf" srcId="{6F62BC4C-6848-420C-A98D-74AC1FDB6CE8}" destId="{CCCC84A2-146E-453E-A2C0-308B1CC9EFFD}" srcOrd="1" destOrd="0" presId="urn:microsoft.com/office/officeart/2005/8/layout/cycle2"/>
    <dgm:cxn modelId="{46CD8D9A-3ACF-4DBE-B799-737C73446ECC}" srcId="{BDD26F3F-47A3-4656-82F0-A8341670466B}" destId="{CB46DE76-0C84-4739-96E5-0A29582D2314}" srcOrd="4" destOrd="0" parTransId="{8607235F-7F90-49EE-BA1F-CC29A5300438}" sibTransId="{9A692D20-C3C7-497F-AE1F-1704BC2078A4}"/>
    <dgm:cxn modelId="{0CCCAD19-7E58-4582-8C9A-AAC6697C012C}" type="presOf" srcId="{AC2348F0-2CC5-443C-B1B9-CD4376A1258C}" destId="{0617E79B-A9A2-45D9-B273-40FA135C0C00}" srcOrd="0" destOrd="0" presId="urn:microsoft.com/office/officeart/2005/8/layout/cycle2"/>
    <dgm:cxn modelId="{C8096BAB-42A9-4BBA-A04D-A365299EB9EE}" type="presOf" srcId="{6F62BC4C-6848-420C-A98D-74AC1FDB6CE8}" destId="{A17BB950-D7FE-43CA-AEFA-F7D9503C953E}" srcOrd="0" destOrd="0" presId="urn:microsoft.com/office/officeart/2005/8/layout/cycle2"/>
    <dgm:cxn modelId="{176A2262-7706-44FD-BE62-928FD8B967BE}" type="presOf" srcId="{9A692D20-C3C7-497F-AE1F-1704BC2078A4}" destId="{D027591A-7AF7-47C0-8295-3CCD4E52F4EB}" srcOrd="1" destOrd="0" presId="urn:microsoft.com/office/officeart/2005/8/layout/cycle2"/>
    <dgm:cxn modelId="{5AB9E9C7-9EB8-4C25-9AF4-76A1A493F731}" srcId="{BDD26F3F-47A3-4656-82F0-A8341670466B}" destId="{554C712C-996A-4D2A-A405-EEB5DA520389}" srcOrd="1" destOrd="0" parTransId="{41E7F081-DE17-4D5E-A757-9DE385BC623D}" sibTransId="{6F62BC4C-6848-420C-A98D-74AC1FDB6CE8}"/>
    <dgm:cxn modelId="{067DEBBF-DBAF-4F29-AA8F-20D58C51CBCA}" type="presOf" srcId="{DC1DFA50-9D69-4EA1-8BC0-0FA1F24C7BBE}" destId="{53DE9FE1-1536-4B44-9F76-F792AD8E6CA3}" srcOrd="1" destOrd="0" presId="urn:microsoft.com/office/officeart/2005/8/layout/cycle2"/>
    <dgm:cxn modelId="{B87C8D68-D809-4ED8-B799-178395CDD3DC}" type="presOf" srcId="{2BAD551E-B5C5-4046-B28C-EC4CA8BB54BB}" destId="{797B2EC2-977D-4399-B35D-9C500537234E}" srcOrd="0" destOrd="0" presId="urn:microsoft.com/office/officeart/2005/8/layout/cycle2"/>
    <dgm:cxn modelId="{7AFFA52A-5A60-465F-BE55-11E01C890B5B}" srcId="{BDD26F3F-47A3-4656-82F0-A8341670466B}" destId="{49F8A403-7DE6-491B-88A2-0DDF43E8287E}" srcOrd="2" destOrd="0" parTransId="{22CBB3D8-552D-44D2-A49A-1291CE2A3131}" sibTransId="{FE846B7C-E709-473A-94F7-15927D46D6FA}"/>
    <dgm:cxn modelId="{75A3ECF8-8282-4D03-A5E5-01706EB183AF}" type="presOf" srcId="{CB46DE76-0C84-4739-96E5-0A29582D2314}" destId="{5742E3EF-483F-4932-922C-32C5F23F6397}" srcOrd="0" destOrd="0" presId="urn:microsoft.com/office/officeart/2005/8/layout/cycle2"/>
    <dgm:cxn modelId="{8DB27BA5-7AFF-46E6-A092-29F458ABB8DC}" srcId="{BDD26F3F-47A3-4656-82F0-A8341670466B}" destId="{5225ABB9-6208-4F77-BB5F-928BC184007B}" srcOrd="7" destOrd="0" parTransId="{7284D1E1-DED3-40A1-9556-C02E553A9A83}" sibTransId="{998C98AF-D697-4DE0-9A72-011737C67944}"/>
    <dgm:cxn modelId="{34FD3801-696C-4B3A-81D6-AE4D447E247D}" type="presOf" srcId="{358C5898-2081-4A3B-951E-795436BA7DB1}" destId="{C8EB268F-52ED-4D5E-B7E1-F2B2EACB66D0}" srcOrd="0" destOrd="0" presId="urn:microsoft.com/office/officeart/2005/8/layout/cycle2"/>
    <dgm:cxn modelId="{C8B65D7A-D4F9-4FE3-AF18-95A550D480D3}" type="presOf" srcId="{EA8E3D7F-4532-4ECD-9DD4-472995E7AED6}" destId="{E0CA18BD-4D82-4B9F-92B1-7D65700546E4}" srcOrd="1" destOrd="0" presId="urn:microsoft.com/office/officeart/2005/8/layout/cycle2"/>
    <dgm:cxn modelId="{57DD134D-891F-40DA-80EA-F7C4FDB50AC1}" type="presOf" srcId="{DA7C878A-8B98-492A-BCC3-8ACA022C0300}" destId="{EE5E93DA-8EBE-42C6-9156-E63EC07FCDA0}" srcOrd="0" destOrd="0" presId="urn:microsoft.com/office/officeart/2005/8/layout/cycle2"/>
    <dgm:cxn modelId="{04C35110-964A-425F-A10C-E83FB563AF00}" type="presOf" srcId="{21E711FC-8318-416D-B2A5-4FBBC6A57B56}" destId="{66800174-1BD1-4A1C-8157-9DCA51EBB989}" srcOrd="0" destOrd="0" presId="urn:microsoft.com/office/officeart/2005/8/layout/cycle2"/>
    <dgm:cxn modelId="{18A0B761-62C3-41EA-B1DC-6634C221D8DB}" srcId="{BDD26F3F-47A3-4656-82F0-A8341670466B}" destId="{2BAD551E-B5C5-4046-B28C-EC4CA8BB54BB}" srcOrd="11" destOrd="0" parTransId="{6558BF37-6FB0-44EB-B3FE-1103852B8DE3}" sibTransId="{CF259FFD-D728-494F-B9A1-9A9985C2A1A0}"/>
    <dgm:cxn modelId="{7AB8CFA7-2024-41D9-80FA-AB830863F1C4}" srcId="{BDD26F3F-47A3-4656-82F0-A8341670466B}" destId="{430F555B-EA0A-437B-9D8C-637142A1B09A}" srcOrd="6" destOrd="0" parTransId="{881CFCFA-9FFB-4E01-B416-D49B0E06B4B2}" sibTransId="{DE1765EF-343F-41F6-835A-B45CDF0140BA}"/>
    <dgm:cxn modelId="{097614A1-28F6-40B9-997D-B447D150BB2F}" type="presOf" srcId="{DE1765EF-343F-41F6-835A-B45CDF0140BA}" destId="{835005B6-6BCD-41E4-8136-4B2F40BC7CB3}" srcOrd="0" destOrd="0" presId="urn:microsoft.com/office/officeart/2005/8/layout/cycle2"/>
    <dgm:cxn modelId="{D75D6A16-607F-44C8-8993-AC0C55FD69B0}" type="presOf" srcId="{998C98AF-D697-4DE0-9A72-011737C67944}" destId="{45D4B3C0-DAFE-44CF-AD2B-C36D06D3625B}" srcOrd="1" destOrd="0" presId="urn:microsoft.com/office/officeart/2005/8/layout/cycle2"/>
    <dgm:cxn modelId="{46B21925-AA4B-47EF-91C3-5B0A7639ABDD}" type="presOf" srcId="{BDD26F3F-47A3-4656-82F0-A8341670466B}" destId="{022A6F93-E710-42ED-A2CF-596A8D1569A9}" srcOrd="0" destOrd="0" presId="urn:microsoft.com/office/officeart/2005/8/layout/cycle2"/>
    <dgm:cxn modelId="{F6C6492E-5A14-4322-B0A7-25622B27A218}" type="presOf" srcId="{FE846B7C-E709-473A-94F7-15927D46D6FA}" destId="{58DEDA46-0B12-4611-B987-D30CFD791CC0}" srcOrd="1" destOrd="0" presId="urn:microsoft.com/office/officeart/2005/8/layout/cycle2"/>
    <dgm:cxn modelId="{C2B3E4EE-740D-495B-B4FC-7582E73EAE40}" type="presOf" srcId="{CF259FFD-D728-494F-B9A1-9A9985C2A1A0}" destId="{E3706938-DF74-4D7A-8C2F-7A4E12AFCE90}" srcOrd="0" destOrd="0" presId="urn:microsoft.com/office/officeart/2005/8/layout/cycle2"/>
    <dgm:cxn modelId="{522FA0E4-591E-4325-952E-482C7B2358F9}" type="presOf" srcId="{F03AEE8F-7EEA-4530-8C1B-3AE4B518F840}" destId="{78670846-42D3-4AFE-AFB3-A9DD14985A07}" srcOrd="1" destOrd="0" presId="urn:microsoft.com/office/officeart/2005/8/layout/cycle2"/>
    <dgm:cxn modelId="{A994C8B1-8DD6-4F95-B294-A189BBC19312}" type="presOf" srcId="{FE846B7C-E709-473A-94F7-15927D46D6FA}" destId="{0BD3BB79-CAA6-41F4-931D-9E36C8E0F55D}" srcOrd="0" destOrd="0" presId="urn:microsoft.com/office/officeart/2005/8/layout/cycle2"/>
    <dgm:cxn modelId="{964B655D-B009-4554-9C64-108ED9AA2250}" srcId="{BDD26F3F-47A3-4656-82F0-A8341670466B}" destId="{8C36AFEC-D85F-439B-A519-FDD8164C147C}" srcOrd="3" destOrd="0" parTransId="{24E0E86E-6830-4F01-93EF-B52FBACB0C79}" sibTransId="{72F43880-780D-430C-BC4A-1DB7AB842AC7}"/>
    <dgm:cxn modelId="{3B964458-91BA-4067-A18A-6FBB04B79CFC}" type="presOf" srcId="{49F8A403-7DE6-491B-88A2-0DDF43E8287E}" destId="{B7A3C9E0-FFF5-4B92-BCD1-F63B8C3B62BF}" srcOrd="0" destOrd="0" presId="urn:microsoft.com/office/officeart/2005/8/layout/cycle2"/>
    <dgm:cxn modelId="{08284206-C6C4-42FF-84D0-614315A05AEB}" type="presOf" srcId="{F03AEE8F-7EEA-4530-8C1B-3AE4B518F840}" destId="{D6820721-15E5-4267-A007-C8FAE9F5457F}" srcOrd="0" destOrd="0" presId="urn:microsoft.com/office/officeart/2005/8/layout/cycle2"/>
    <dgm:cxn modelId="{36E09A7E-61F3-4505-9148-93821AC222DC}" type="presOf" srcId="{5225ABB9-6208-4F77-BB5F-928BC184007B}" destId="{49672EB5-5EDC-4221-AD0E-789FBFCC77CC}" srcOrd="0" destOrd="0" presId="urn:microsoft.com/office/officeart/2005/8/layout/cycle2"/>
    <dgm:cxn modelId="{4F2FF945-36D6-4865-BAA7-2D8D5076D225}" srcId="{BDD26F3F-47A3-4656-82F0-A8341670466B}" destId="{65E7B3B8-BA17-4089-954E-3ECFE41B9D37}" srcOrd="10" destOrd="0" parTransId="{1A2A5470-AA00-4BDF-B673-182DB15CC60C}" sibTransId="{EA8E3D7F-4532-4ECD-9DD4-472995E7AED6}"/>
    <dgm:cxn modelId="{F39E967A-7E0F-485F-99B6-EEFC6174E7ED}" type="presOf" srcId="{EA8E3D7F-4532-4ECD-9DD4-472995E7AED6}" destId="{39602AC2-42BB-47C7-8AD6-D4406C5FE336}" srcOrd="0" destOrd="0" presId="urn:microsoft.com/office/officeart/2005/8/layout/cycle2"/>
    <dgm:cxn modelId="{7B2826C0-C449-4555-8F2D-7F880970CAD4}" type="presOf" srcId="{65E7B3B8-BA17-4089-954E-3ECFE41B9D37}" destId="{2E41B7EA-DDB9-469A-BBCC-FFE325B50B27}" srcOrd="0" destOrd="0" presId="urn:microsoft.com/office/officeart/2005/8/layout/cycle2"/>
    <dgm:cxn modelId="{CC574824-BCC6-4E85-A2E8-3D26293C7FE3}" type="presOf" srcId="{CF259FFD-D728-494F-B9A1-9A9985C2A1A0}" destId="{29164AD0-4F76-46C3-A0D7-F66F0C5579E6}" srcOrd="1" destOrd="0" presId="urn:microsoft.com/office/officeart/2005/8/layout/cycle2"/>
    <dgm:cxn modelId="{473B4C07-B61C-4F06-AE9A-D86A462D48C4}" type="presOf" srcId="{8C36AFEC-D85F-439B-A519-FDD8164C147C}" destId="{39F6BC5E-021F-4FD9-8F8B-B35289D1CFA3}" srcOrd="0" destOrd="0" presId="urn:microsoft.com/office/officeart/2005/8/layout/cycle2"/>
    <dgm:cxn modelId="{FBDB7947-9D23-44DD-8002-67AE57B11F93}" type="presOf" srcId="{2749D32D-F1F8-41F9-9429-A3EEF59F7395}" destId="{0F130DD1-C24A-49EA-BBA2-00987B444300}" srcOrd="0" destOrd="0" presId="urn:microsoft.com/office/officeart/2005/8/layout/cycle2"/>
    <dgm:cxn modelId="{AB85476C-D6FF-42C4-9462-A54569B40A5D}" type="presOf" srcId="{72F43880-780D-430C-BC4A-1DB7AB842AC7}" destId="{8A92DFB0-662D-4B29-9D9B-1E9AA7E5F988}" srcOrd="1" destOrd="0" presId="urn:microsoft.com/office/officeart/2005/8/layout/cycle2"/>
    <dgm:cxn modelId="{356A3EEC-DEE8-4750-BA15-0AEB4C4022D4}" type="presOf" srcId="{430F555B-EA0A-437B-9D8C-637142A1B09A}" destId="{F3224109-F68E-4D54-B607-D7618C53BE36}" srcOrd="0" destOrd="0" presId="urn:microsoft.com/office/officeart/2005/8/layout/cycle2"/>
    <dgm:cxn modelId="{40C04A16-DD28-4458-A4EF-7838A62B1E8A}" srcId="{BDD26F3F-47A3-4656-82F0-A8341670466B}" destId="{D8982ECF-5311-47F7-9990-F2B34F15A6E9}" srcOrd="8" destOrd="0" parTransId="{66DCE742-37F9-489F-8101-00138312B74E}" sibTransId="{2749D32D-F1F8-41F9-9429-A3EEF59F7395}"/>
    <dgm:cxn modelId="{D8158545-DD31-43A1-8DE0-52CC111AF06F}" type="presOf" srcId="{0DA982A4-1670-434B-8E4A-D52B43CE82AA}" destId="{938AC052-CCDC-4D2F-8EDB-21D45D24A5F2}" srcOrd="0" destOrd="0" presId="urn:microsoft.com/office/officeart/2005/8/layout/cycle2"/>
    <dgm:cxn modelId="{D2F78E51-307D-4339-9948-AF094BF5852E}" type="presOf" srcId="{DC1DFA50-9D69-4EA1-8BC0-0FA1F24C7BBE}" destId="{317FE420-3A3B-465A-B108-6B76EF8C2860}" srcOrd="0" destOrd="0" presId="urn:microsoft.com/office/officeart/2005/8/layout/cycle2"/>
    <dgm:cxn modelId="{549450D9-B9C2-42C3-B139-F57B0D15E9E4}" type="presOf" srcId="{AC2348F0-2CC5-443C-B1B9-CD4376A1258C}" destId="{86CC32C4-FA5E-4380-9AD8-58A2EB314F3C}" srcOrd="1" destOrd="0" presId="urn:microsoft.com/office/officeart/2005/8/layout/cycle2"/>
    <dgm:cxn modelId="{CB9DA527-CD6B-499A-B6DB-5CC4DFBBCD37}" type="presOf" srcId="{9A692D20-C3C7-497F-AE1F-1704BC2078A4}" destId="{28D988BC-FF4C-483D-898D-21688AD69CA8}" srcOrd="0" destOrd="0" presId="urn:microsoft.com/office/officeart/2005/8/layout/cycle2"/>
    <dgm:cxn modelId="{D5D730D7-9E79-4085-BD40-870FBB454AD0}" type="presOf" srcId="{554C712C-996A-4D2A-A405-EEB5DA520389}" destId="{2D90C54A-B1A0-4655-9510-6BC2FE7AF2DD}" srcOrd="0" destOrd="0" presId="urn:microsoft.com/office/officeart/2005/8/layout/cycle2"/>
    <dgm:cxn modelId="{E2DFDA08-20B9-43F3-84CA-BE76EAAADD0C}" type="presOf" srcId="{2749D32D-F1F8-41F9-9429-A3EEF59F7395}" destId="{D33E035D-9DB1-4D76-81AB-2C4723628FB1}" srcOrd="1" destOrd="0" presId="urn:microsoft.com/office/officeart/2005/8/layout/cycle2"/>
    <dgm:cxn modelId="{EDFF075B-9301-4C53-803F-A7A6956CE630}" type="presOf" srcId="{F397D1FB-3291-40EB-8F3F-C8DCE02A2551}" destId="{071261B4-6D5F-4766-A09C-E1C02778EEA1}" srcOrd="1" destOrd="0" presId="urn:microsoft.com/office/officeart/2005/8/layout/cycle2"/>
    <dgm:cxn modelId="{48CCEB6B-6953-4A63-801D-7C86A92EB80C}" srcId="{BDD26F3F-47A3-4656-82F0-A8341670466B}" destId="{0DA982A4-1670-434B-8E4A-D52B43CE82AA}" srcOrd="5" destOrd="0" parTransId="{4402D981-8685-4F58-9878-1AC08727DBA4}" sibTransId="{F397D1FB-3291-40EB-8F3F-C8DCE02A2551}"/>
    <dgm:cxn modelId="{5AA46DC4-E63C-4EB9-AD59-C89F4AC8F21C}" type="presParOf" srcId="{022A6F93-E710-42ED-A2CF-596A8D1569A9}" destId="{66800174-1BD1-4A1C-8157-9DCA51EBB989}" srcOrd="0" destOrd="0" presId="urn:microsoft.com/office/officeart/2005/8/layout/cycle2"/>
    <dgm:cxn modelId="{059E7322-03AB-4E6D-98F5-37D7F67DEA79}" type="presParOf" srcId="{022A6F93-E710-42ED-A2CF-596A8D1569A9}" destId="{D6820721-15E5-4267-A007-C8FAE9F5457F}" srcOrd="1" destOrd="0" presId="urn:microsoft.com/office/officeart/2005/8/layout/cycle2"/>
    <dgm:cxn modelId="{D70DAD9E-F9CF-4FC4-ABEE-A800664D6E9C}" type="presParOf" srcId="{D6820721-15E5-4267-A007-C8FAE9F5457F}" destId="{78670846-42D3-4AFE-AFB3-A9DD14985A07}" srcOrd="0" destOrd="0" presId="urn:microsoft.com/office/officeart/2005/8/layout/cycle2"/>
    <dgm:cxn modelId="{C0BF3E35-7AEF-4E99-9292-B4B1C58534A1}" type="presParOf" srcId="{022A6F93-E710-42ED-A2CF-596A8D1569A9}" destId="{2D90C54A-B1A0-4655-9510-6BC2FE7AF2DD}" srcOrd="2" destOrd="0" presId="urn:microsoft.com/office/officeart/2005/8/layout/cycle2"/>
    <dgm:cxn modelId="{33615DA3-EDB7-4C85-ACD9-6E2BB049A95E}" type="presParOf" srcId="{022A6F93-E710-42ED-A2CF-596A8D1569A9}" destId="{A17BB950-D7FE-43CA-AEFA-F7D9503C953E}" srcOrd="3" destOrd="0" presId="urn:microsoft.com/office/officeart/2005/8/layout/cycle2"/>
    <dgm:cxn modelId="{5A48C22D-09FD-4F61-800E-3160D9E0BEC5}" type="presParOf" srcId="{A17BB950-D7FE-43CA-AEFA-F7D9503C953E}" destId="{CCCC84A2-146E-453E-A2C0-308B1CC9EFFD}" srcOrd="0" destOrd="0" presId="urn:microsoft.com/office/officeart/2005/8/layout/cycle2"/>
    <dgm:cxn modelId="{AA114F79-D788-40CD-98D1-8616B0CC6204}" type="presParOf" srcId="{022A6F93-E710-42ED-A2CF-596A8D1569A9}" destId="{B7A3C9E0-FFF5-4B92-BCD1-F63B8C3B62BF}" srcOrd="4" destOrd="0" presId="urn:microsoft.com/office/officeart/2005/8/layout/cycle2"/>
    <dgm:cxn modelId="{A2CD1CEE-7B7C-4BF6-BFAE-318CA5107178}" type="presParOf" srcId="{022A6F93-E710-42ED-A2CF-596A8D1569A9}" destId="{0BD3BB79-CAA6-41F4-931D-9E36C8E0F55D}" srcOrd="5" destOrd="0" presId="urn:microsoft.com/office/officeart/2005/8/layout/cycle2"/>
    <dgm:cxn modelId="{37E0DC5B-A8C0-47AF-BBCF-4FEF7638E0CF}" type="presParOf" srcId="{0BD3BB79-CAA6-41F4-931D-9E36C8E0F55D}" destId="{58DEDA46-0B12-4611-B987-D30CFD791CC0}" srcOrd="0" destOrd="0" presId="urn:microsoft.com/office/officeart/2005/8/layout/cycle2"/>
    <dgm:cxn modelId="{22ABFB08-71EA-47EF-A89E-B1DCFD4ADB32}" type="presParOf" srcId="{022A6F93-E710-42ED-A2CF-596A8D1569A9}" destId="{39F6BC5E-021F-4FD9-8F8B-B35289D1CFA3}" srcOrd="6" destOrd="0" presId="urn:microsoft.com/office/officeart/2005/8/layout/cycle2"/>
    <dgm:cxn modelId="{0EB942D6-D520-4476-AC80-C85C75D605EF}" type="presParOf" srcId="{022A6F93-E710-42ED-A2CF-596A8D1569A9}" destId="{707B9B65-0B5E-43FC-9C84-B730198ABA71}" srcOrd="7" destOrd="0" presId="urn:microsoft.com/office/officeart/2005/8/layout/cycle2"/>
    <dgm:cxn modelId="{644B810A-A9DB-4CC5-A895-87B48214B178}" type="presParOf" srcId="{707B9B65-0B5E-43FC-9C84-B730198ABA71}" destId="{8A92DFB0-662D-4B29-9D9B-1E9AA7E5F988}" srcOrd="0" destOrd="0" presId="urn:microsoft.com/office/officeart/2005/8/layout/cycle2"/>
    <dgm:cxn modelId="{F7287CFA-6CBE-4346-9186-B5412E0918F6}" type="presParOf" srcId="{022A6F93-E710-42ED-A2CF-596A8D1569A9}" destId="{5742E3EF-483F-4932-922C-32C5F23F6397}" srcOrd="8" destOrd="0" presId="urn:microsoft.com/office/officeart/2005/8/layout/cycle2"/>
    <dgm:cxn modelId="{F4B61F43-AFD4-40CE-BCC8-B7A143345BD7}" type="presParOf" srcId="{022A6F93-E710-42ED-A2CF-596A8D1569A9}" destId="{28D988BC-FF4C-483D-898D-21688AD69CA8}" srcOrd="9" destOrd="0" presId="urn:microsoft.com/office/officeart/2005/8/layout/cycle2"/>
    <dgm:cxn modelId="{A8407BB3-2B5D-43D7-8362-A7360AB1353E}" type="presParOf" srcId="{28D988BC-FF4C-483D-898D-21688AD69CA8}" destId="{D027591A-7AF7-47C0-8295-3CCD4E52F4EB}" srcOrd="0" destOrd="0" presId="urn:microsoft.com/office/officeart/2005/8/layout/cycle2"/>
    <dgm:cxn modelId="{3999EBF5-3B68-4560-AD44-3D1DAC9E4048}" type="presParOf" srcId="{022A6F93-E710-42ED-A2CF-596A8D1569A9}" destId="{938AC052-CCDC-4D2F-8EDB-21D45D24A5F2}" srcOrd="10" destOrd="0" presId="urn:microsoft.com/office/officeart/2005/8/layout/cycle2"/>
    <dgm:cxn modelId="{0F8FB8A3-E36F-4D34-809B-C6EB11C75FBD}" type="presParOf" srcId="{022A6F93-E710-42ED-A2CF-596A8D1569A9}" destId="{081FE843-6D31-44DB-A7FA-A492653236B1}" srcOrd="11" destOrd="0" presId="urn:microsoft.com/office/officeart/2005/8/layout/cycle2"/>
    <dgm:cxn modelId="{DCF85195-CE04-4DB9-B3B3-EBEDAA986601}" type="presParOf" srcId="{081FE843-6D31-44DB-A7FA-A492653236B1}" destId="{071261B4-6D5F-4766-A09C-E1C02778EEA1}" srcOrd="0" destOrd="0" presId="urn:microsoft.com/office/officeart/2005/8/layout/cycle2"/>
    <dgm:cxn modelId="{174C5F8F-DE10-4909-BF69-7EA338C888E5}" type="presParOf" srcId="{022A6F93-E710-42ED-A2CF-596A8D1569A9}" destId="{F3224109-F68E-4D54-B607-D7618C53BE36}" srcOrd="12" destOrd="0" presId="urn:microsoft.com/office/officeart/2005/8/layout/cycle2"/>
    <dgm:cxn modelId="{D143E469-9553-45FB-BB98-B9169ACC96D9}" type="presParOf" srcId="{022A6F93-E710-42ED-A2CF-596A8D1569A9}" destId="{835005B6-6BCD-41E4-8136-4B2F40BC7CB3}" srcOrd="13" destOrd="0" presId="urn:microsoft.com/office/officeart/2005/8/layout/cycle2"/>
    <dgm:cxn modelId="{E0687225-0949-4D0C-BE4C-B87D2BE1B6FB}" type="presParOf" srcId="{835005B6-6BCD-41E4-8136-4B2F40BC7CB3}" destId="{0F3C9632-143F-4A0E-B485-E37503BA1051}" srcOrd="0" destOrd="0" presId="urn:microsoft.com/office/officeart/2005/8/layout/cycle2"/>
    <dgm:cxn modelId="{47E7D2B7-92C5-4341-9330-FCBB269CF4B5}" type="presParOf" srcId="{022A6F93-E710-42ED-A2CF-596A8D1569A9}" destId="{49672EB5-5EDC-4221-AD0E-789FBFCC77CC}" srcOrd="14" destOrd="0" presId="urn:microsoft.com/office/officeart/2005/8/layout/cycle2"/>
    <dgm:cxn modelId="{B91B6816-1043-4CCF-A35D-85A5E7220198}" type="presParOf" srcId="{022A6F93-E710-42ED-A2CF-596A8D1569A9}" destId="{2E4DE028-EEE8-453C-BB38-826B30886EED}" srcOrd="15" destOrd="0" presId="urn:microsoft.com/office/officeart/2005/8/layout/cycle2"/>
    <dgm:cxn modelId="{C68294CD-618B-48F2-80D4-A570747F9FAD}" type="presParOf" srcId="{2E4DE028-EEE8-453C-BB38-826B30886EED}" destId="{45D4B3C0-DAFE-44CF-AD2B-C36D06D3625B}" srcOrd="0" destOrd="0" presId="urn:microsoft.com/office/officeart/2005/8/layout/cycle2"/>
    <dgm:cxn modelId="{A30CCA9D-E24E-427A-9E68-C9F8F0208FE8}" type="presParOf" srcId="{022A6F93-E710-42ED-A2CF-596A8D1569A9}" destId="{0DBAC9FF-F0EF-46FD-8F03-30028BDFF430}" srcOrd="16" destOrd="0" presId="urn:microsoft.com/office/officeart/2005/8/layout/cycle2"/>
    <dgm:cxn modelId="{3B41784B-E8A8-4DE3-ABD2-89BDE0632385}" type="presParOf" srcId="{022A6F93-E710-42ED-A2CF-596A8D1569A9}" destId="{0F130DD1-C24A-49EA-BBA2-00987B444300}" srcOrd="17" destOrd="0" presId="urn:microsoft.com/office/officeart/2005/8/layout/cycle2"/>
    <dgm:cxn modelId="{06827896-7D83-48DB-B35C-638B0F7D67F3}" type="presParOf" srcId="{0F130DD1-C24A-49EA-BBA2-00987B444300}" destId="{D33E035D-9DB1-4D76-81AB-2C4723628FB1}" srcOrd="0" destOrd="0" presId="urn:microsoft.com/office/officeart/2005/8/layout/cycle2"/>
    <dgm:cxn modelId="{E27B17B5-A77B-48AD-8EA6-8ACB572EDD4E}" type="presParOf" srcId="{022A6F93-E710-42ED-A2CF-596A8D1569A9}" destId="{C8EB268F-52ED-4D5E-B7E1-F2B2EACB66D0}" srcOrd="18" destOrd="0" presId="urn:microsoft.com/office/officeart/2005/8/layout/cycle2"/>
    <dgm:cxn modelId="{8E74361A-C959-493D-8B50-ECC2424554F2}" type="presParOf" srcId="{022A6F93-E710-42ED-A2CF-596A8D1569A9}" destId="{0617E79B-A9A2-45D9-B273-40FA135C0C00}" srcOrd="19" destOrd="0" presId="urn:microsoft.com/office/officeart/2005/8/layout/cycle2"/>
    <dgm:cxn modelId="{EBD5DFDE-680D-49BF-9766-41DD4B32B8DE}" type="presParOf" srcId="{0617E79B-A9A2-45D9-B273-40FA135C0C00}" destId="{86CC32C4-FA5E-4380-9AD8-58A2EB314F3C}" srcOrd="0" destOrd="0" presId="urn:microsoft.com/office/officeart/2005/8/layout/cycle2"/>
    <dgm:cxn modelId="{38C00DE3-6FAF-42DA-80E4-86BB67726978}" type="presParOf" srcId="{022A6F93-E710-42ED-A2CF-596A8D1569A9}" destId="{2E41B7EA-DDB9-469A-BBCC-FFE325B50B27}" srcOrd="20" destOrd="0" presId="urn:microsoft.com/office/officeart/2005/8/layout/cycle2"/>
    <dgm:cxn modelId="{575BDA00-C084-4E2F-B383-8D4268D67750}" type="presParOf" srcId="{022A6F93-E710-42ED-A2CF-596A8D1569A9}" destId="{39602AC2-42BB-47C7-8AD6-D4406C5FE336}" srcOrd="21" destOrd="0" presId="urn:microsoft.com/office/officeart/2005/8/layout/cycle2"/>
    <dgm:cxn modelId="{9E50210E-369E-4881-B3EA-CA1CD950F00D}" type="presParOf" srcId="{39602AC2-42BB-47C7-8AD6-D4406C5FE336}" destId="{E0CA18BD-4D82-4B9F-92B1-7D65700546E4}" srcOrd="0" destOrd="0" presId="urn:microsoft.com/office/officeart/2005/8/layout/cycle2"/>
    <dgm:cxn modelId="{8D119CE2-FF99-4987-9CDF-90E84B741078}" type="presParOf" srcId="{022A6F93-E710-42ED-A2CF-596A8D1569A9}" destId="{797B2EC2-977D-4399-B35D-9C500537234E}" srcOrd="22" destOrd="0" presId="urn:microsoft.com/office/officeart/2005/8/layout/cycle2"/>
    <dgm:cxn modelId="{63EFA8CB-DAA2-4D9B-8217-C8D227A2300A}" type="presParOf" srcId="{022A6F93-E710-42ED-A2CF-596A8D1569A9}" destId="{E3706938-DF74-4D7A-8C2F-7A4E12AFCE90}" srcOrd="23" destOrd="0" presId="urn:microsoft.com/office/officeart/2005/8/layout/cycle2"/>
    <dgm:cxn modelId="{A05BE5BC-D855-4561-8D32-9216C8B3E1CA}" type="presParOf" srcId="{E3706938-DF74-4D7A-8C2F-7A4E12AFCE90}" destId="{29164AD0-4F76-46C3-A0D7-F66F0C5579E6}" srcOrd="0" destOrd="0" presId="urn:microsoft.com/office/officeart/2005/8/layout/cycle2"/>
    <dgm:cxn modelId="{63EB434F-C5A6-4784-A971-58A792E7A192}" type="presParOf" srcId="{022A6F93-E710-42ED-A2CF-596A8D1569A9}" destId="{EE5E93DA-8EBE-42C6-9156-E63EC07FCDA0}" srcOrd="24" destOrd="0" presId="urn:microsoft.com/office/officeart/2005/8/layout/cycle2"/>
    <dgm:cxn modelId="{DDED08CF-F620-4763-8A4B-6855836B4B6F}" type="presParOf" srcId="{022A6F93-E710-42ED-A2CF-596A8D1569A9}" destId="{317FE420-3A3B-465A-B108-6B76EF8C2860}" srcOrd="25" destOrd="0" presId="urn:microsoft.com/office/officeart/2005/8/layout/cycle2"/>
    <dgm:cxn modelId="{DDD2610B-0F90-4D44-B19E-51A90CC68375}" type="presParOf" srcId="{317FE420-3A3B-465A-B108-6B76EF8C2860}" destId="{53DE9FE1-1536-4B44-9F76-F792AD8E6CA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DE870E-D29D-4821-92B3-A99B6A8EC6D3}" type="doc">
      <dgm:prSet loTypeId="urn:microsoft.com/office/officeart/2005/8/layout/bProcess3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07AE69E8-E442-48C3-8E03-9D3ED9081A4C}">
      <dgm:prSet phldrT="[Text]" custT="1"/>
      <dgm:spPr/>
      <dgm:t>
        <a:bodyPr/>
        <a:lstStyle/>
        <a:p>
          <a:r>
            <a:rPr lang="en-US" sz="2000" dirty="0" smtClean="0"/>
            <a:t>Case Manager Seeking Housing Solution for Client Documents Homelessness VI-SPDAT (homeless 14 -180 days)</a:t>
          </a:r>
        </a:p>
        <a:p>
          <a:r>
            <a:rPr lang="en-US" sz="2000" dirty="0" smtClean="0"/>
            <a:t>SPDAT over 180 days</a:t>
          </a:r>
          <a:endParaRPr lang="en-US" sz="2000" dirty="0"/>
        </a:p>
      </dgm:t>
    </dgm:pt>
    <dgm:pt modelId="{E805AAB2-544B-4CE8-9EEE-9E9816809D0B}" type="parTrans" cxnId="{E3C0C6B1-9A95-49D6-A0F5-E68FF10F2B4D}">
      <dgm:prSet/>
      <dgm:spPr/>
      <dgm:t>
        <a:bodyPr/>
        <a:lstStyle/>
        <a:p>
          <a:endParaRPr lang="en-US"/>
        </a:p>
      </dgm:t>
    </dgm:pt>
    <dgm:pt modelId="{DFF84535-AFD1-4464-AF74-A87BE11F3ADA}" type="sibTrans" cxnId="{E3C0C6B1-9A95-49D6-A0F5-E68FF10F2B4D}">
      <dgm:prSet/>
      <dgm:spPr/>
      <dgm:t>
        <a:bodyPr/>
        <a:lstStyle/>
        <a:p>
          <a:endParaRPr lang="en-US"/>
        </a:p>
      </dgm:t>
    </dgm:pt>
    <dgm:pt modelId="{607680F5-4D89-4B0C-A2BF-84215F99292F}">
      <dgm:prSet phldrT="[Text]" custT="1"/>
      <dgm:spPr/>
      <dgm:t>
        <a:bodyPr/>
        <a:lstStyle/>
        <a:p>
          <a:r>
            <a:rPr lang="en-US" sz="2000" dirty="0" smtClean="0"/>
            <a:t>Case Manager Gathers Documentation of Disability and Homelessness</a:t>
          </a:r>
          <a:endParaRPr lang="en-US" sz="2000" dirty="0"/>
        </a:p>
      </dgm:t>
    </dgm:pt>
    <dgm:pt modelId="{6CE1B0D0-04C2-4ABD-8708-4DD666413A84}" type="parTrans" cxnId="{DAC38EAC-41B5-44D8-8301-37D073C5D634}">
      <dgm:prSet/>
      <dgm:spPr/>
      <dgm:t>
        <a:bodyPr/>
        <a:lstStyle/>
        <a:p>
          <a:endParaRPr lang="en-US"/>
        </a:p>
      </dgm:t>
    </dgm:pt>
    <dgm:pt modelId="{1D79C03D-EFC2-41A1-9CDE-548F81D2D2CD}" type="sibTrans" cxnId="{DAC38EAC-41B5-44D8-8301-37D073C5D634}">
      <dgm:prSet/>
      <dgm:spPr/>
      <dgm:t>
        <a:bodyPr/>
        <a:lstStyle/>
        <a:p>
          <a:endParaRPr lang="en-US"/>
        </a:p>
      </dgm:t>
    </dgm:pt>
    <dgm:pt modelId="{2F1BF47D-0FDC-4E28-9736-664648766978}">
      <dgm:prSet phldrT="[Text]"/>
      <dgm:spPr/>
      <dgm:t>
        <a:bodyPr/>
        <a:lstStyle/>
        <a:p>
          <a:r>
            <a:rPr lang="en-US" dirty="0" smtClean="0"/>
            <a:t>Attach</a:t>
          </a:r>
        </a:p>
        <a:p>
          <a:r>
            <a:rPr lang="en-US" dirty="0" smtClean="0"/>
            <a:t> Documentation</a:t>
          </a:r>
          <a:br>
            <a:rPr lang="en-US" dirty="0" smtClean="0"/>
          </a:br>
          <a:r>
            <a:rPr lang="en-US" dirty="0" smtClean="0"/>
            <a:t> to </a:t>
          </a:r>
          <a:br>
            <a:rPr lang="en-US" dirty="0" smtClean="0"/>
          </a:br>
          <a:r>
            <a:rPr lang="en-US" dirty="0" smtClean="0"/>
            <a:t>client record in HMIS</a:t>
          </a:r>
          <a:endParaRPr lang="en-US" dirty="0"/>
        </a:p>
      </dgm:t>
    </dgm:pt>
    <dgm:pt modelId="{B4942FB9-7F7C-447C-9655-97FA7CD9F0C8}" type="parTrans" cxnId="{985A92C7-0379-46DD-B3A8-0E1E2C96D021}">
      <dgm:prSet/>
      <dgm:spPr/>
      <dgm:t>
        <a:bodyPr/>
        <a:lstStyle/>
        <a:p>
          <a:endParaRPr lang="en-US"/>
        </a:p>
      </dgm:t>
    </dgm:pt>
    <dgm:pt modelId="{01C610E9-649D-4B6B-AED8-1E8D3C0AD6C9}" type="sibTrans" cxnId="{985A92C7-0379-46DD-B3A8-0E1E2C96D021}">
      <dgm:prSet/>
      <dgm:spPr/>
      <dgm:t>
        <a:bodyPr/>
        <a:lstStyle/>
        <a:p>
          <a:endParaRPr lang="en-US"/>
        </a:p>
      </dgm:t>
    </dgm:pt>
    <dgm:pt modelId="{AF923A98-ADC9-42EB-8A72-F2A6AB8D27F6}">
      <dgm:prSet phldrT="[Text]"/>
      <dgm:spPr/>
      <dgm:t>
        <a:bodyPr/>
        <a:lstStyle/>
        <a:p>
          <a:r>
            <a:rPr lang="en-US" dirty="0" smtClean="0"/>
            <a:t>Request CAS </a:t>
          </a:r>
          <a:r>
            <a:rPr lang="en-US" b="0" dirty="0" smtClean="0"/>
            <a:t>Documentation of Priority Status DOPS from the CAS office via email</a:t>
          </a:r>
          <a:endParaRPr lang="en-US" b="0" dirty="0"/>
        </a:p>
      </dgm:t>
    </dgm:pt>
    <dgm:pt modelId="{A46D7D97-CD2E-4CA7-9A4F-21EEE140551A}" type="parTrans" cxnId="{36EE3AAA-48A9-4831-BFAD-0193BFC08495}">
      <dgm:prSet/>
      <dgm:spPr/>
      <dgm:t>
        <a:bodyPr/>
        <a:lstStyle/>
        <a:p>
          <a:endParaRPr lang="en-US"/>
        </a:p>
      </dgm:t>
    </dgm:pt>
    <dgm:pt modelId="{54F21A3C-F803-4F96-8D60-F69119261BDC}" type="sibTrans" cxnId="{36EE3AAA-48A9-4831-BFAD-0193BFC08495}">
      <dgm:prSet/>
      <dgm:spPr/>
      <dgm:t>
        <a:bodyPr/>
        <a:lstStyle/>
        <a:p>
          <a:endParaRPr lang="en-US"/>
        </a:p>
      </dgm:t>
    </dgm:pt>
    <dgm:pt modelId="{C71D7155-8DF7-4910-9BF6-5AC814BCC388}">
      <dgm:prSet phldrT="[Text]"/>
      <dgm:spPr>
        <a:noFill/>
      </dgm:spPr>
      <dgm:t>
        <a:bodyPr/>
        <a:lstStyle/>
        <a:p>
          <a:r>
            <a:rPr lang="en-US" dirty="0" smtClean="0"/>
            <a:t>CAS researches </a:t>
          </a:r>
          <a:br>
            <a:rPr lang="en-US" dirty="0" smtClean="0"/>
          </a:br>
          <a:r>
            <a:rPr lang="en-US" dirty="0" smtClean="0"/>
            <a:t>and provides Priority Status Classification with signed DOPS form</a:t>
          </a:r>
          <a:endParaRPr lang="en-US" dirty="0"/>
        </a:p>
      </dgm:t>
    </dgm:pt>
    <dgm:pt modelId="{05F667B7-4124-4AE6-9E3D-FF26F15E770B}" type="parTrans" cxnId="{080296EB-257B-4933-BFFC-92965585269C}">
      <dgm:prSet/>
      <dgm:spPr/>
      <dgm:t>
        <a:bodyPr/>
        <a:lstStyle/>
        <a:p>
          <a:endParaRPr lang="en-US"/>
        </a:p>
      </dgm:t>
    </dgm:pt>
    <dgm:pt modelId="{F86A8D75-A0BB-491B-AED9-588DEB7B2049}" type="sibTrans" cxnId="{080296EB-257B-4933-BFFC-92965585269C}">
      <dgm:prSet/>
      <dgm:spPr/>
      <dgm:t>
        <a:bodyPr/>
        <a:lstStyle/>
        <a:p>
          <a:endParaRPr lang="en-US"/>
        </a:p>
      </dgm:t>
    </dgm:pt>
    <dgm:pt modelId="{051E0865-FA5D-4DFC-B42B-BE4741F47D05}">
      <dgm:prSet/>
      <dgm:spPr/>
      <dgm:t>
        <a:bodyPr/>
        <a:lstStyle/>
        <a:p>
          <a:r>
            <a:rPr lang="en-US" dirty="0" smtClean="0"/>
            <a:t>Client is now on the Central Housing Priority List </a:t>
          </a:r>
          <a:endParaRPr lang="en-US" dirty="0"/>
        </a:p>
      </dgm:t>
    </dgm:pt>
    <dgm:pt modelId="{02EE8BFC-E3A5-4870-A7D0-BCFC251BE40B}" type="parTrans" cxnId="{C3AE5149-3832-4CCB-B456-D78B2B2205A0}">
      <dgm:prSet/>
      <dgm:spPr/>
      <dgm:t>
        <a:bodyPr/>
        <a:lstStyle/>
        <a:p>
          <a:endParaRPr lang="en-US"/>
        </a:p>
      </dgm:t>
    </dgm:pt>
    <dgm:pt modelId="{F42B9475-FC5C-4A67-9F6D-AFED19063990}" type="sibTrans" cxnId="{C3AE5149-3832-4CCB-B456-D78B2B2205A0}">
      <dgm:prSet/>
      <dgm:spPr/>
      <dgm:t>
        <a:bodyPr/>
        <a:lstStyle/>
        <a:p>
          <a:endParaRPr lang="en-US"/>
        </a:p>
      </dgm:t>
    </dgm:pt>
    <dgm:pt modelId="{72CC034A-F6CF-44C1-955E-6EC9A987D9D6}" type="pres">
      <dgm:prSet presAssocID="{3BDE870E-D29D-4821-92B3-A99B6A8EC6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12A239-659A-43A9-8ACA-5A24BDDD5369}" type="pres">
      <dgm:prSet presAssocID="{07AE69E8-E442-48C3-8E03-9D3ED9081A4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CCDC7-7C10-4273-9C28-62636B1C784B}" type="pres">
      <dgm:prSet presAssocID="{DFF84535-AFD1-4464-AF74-A87BE11F3ADA}" presName="sibTrans" presStyleLbl="sibTrans1D1" presStyleIdx="0" presStyleCnt="5"/>
      <dgm:spPr/>
      <dgm:t>
        <a:bodyPr/>
        <a:lstStyle/>
        <a:p>
          <a:endParaRPr lang="en-US"/>
        </a:p>
      </dgm:t>
    </dgm:pt>
    <dgm:pt modelId="{EA4D4309-1ECB-43F2-9292-1ECD39C31030}" type="pres">
      <dgm:prSet presAssocID="{DFF84535-AFD1-4464-AF74-A87BE11F3ADA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27B10AAD-8BD8-4ADC-A5D2-6C199272B30A}" type="pres">
      <dgm:prSet presAssocID="{607680F5-4D89-4B0C-A2BF-84215F99292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42B4F8-ECC7-4780-809B-64CAFC6CD7BC}" type="pres">
      <dgm:prSet presAssocID="{1D79C03D-EFC2-41A1-9CDE-548F81D2D2CD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36FBC4E-78BE-4853-A316-808362D6AEA1}" type="pres">
      <dgm:prSet presAssocID="{1D79C03D-EFC2-41A1-9CDE-548F81D2D2CD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3837992C-7BA0-4399-A7DC-547DE5C2A2DA}" type="pres">
      <dgm:prSet presAssocID="{2F1BF47D-0FDC-4E28-9736-66464876697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06123A-A181-44BF-B8A8-9CEFA5472AE6}" type="pres">
      <dgm:prSet presAssocID="{01C610E9-649D-4B6B-AED8-1E8D3C0AD6C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5C9C5809-A782-459B-A27F-6BAA6FFA5B23}" type="pres">
      <dgm:prSet presAssocID="{01C610E9-649D-4B6B-AED8-1E8D3C0AD6C9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E3636178-77B7-404D-831D-9607BC404D2C}" type="pres">
      <dgm:prSet presAssocID="{AF923A98-ADC9-42EB-8A72-F2A6AB8D27F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B36E1-DD1D-4B1E-B6E6-2FED0840E674}" type="pres">
      <dgm:prSet presAssocID="{54F21A3C-F803-4F96-8D60-F69119261BDC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E44CBDC-D1F7-4AA0-AB72-161DA5753F0F}" type="pres">
      <dgm:prSet presAssocID="{54F21A3C-F803-4F96-8D60-F69119261BDC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A6BEC684-35BA-405A-A9E2-D5EF1C9712EA}" type="pres">
      <dgm:prSet presAssocID="{C71D7155-8DF7-4910-9BF6-5AC814BCC38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FDABA-4273-49E5-BC70-B57BF00893E5}" type="pres">
      <dgm:prSet presAssocID="{F86A8D75-A0BB-491B-AED9-588DEB7B2049}" presName="sibTrans" presStyleLbl="sibTrans1D1" presStyleIdx="4" presStyleCnt="5"/>
      <dgm:spPr/>
      <dgm:t>
        <a:bodyPr/>
        <a:lstStyle/>
        <a:p>
          <a:endParaRPr lang="en-US"/>
        </a:p>
      </dgm:t>
    </dgm:pt>
    <dgm:pt modelId="{1508DC88-B67C-4193-9D85-5BDAC7FDCF0A}" type="pres">
      <dgm:prSet presAssocID="{F86A8D75-A0BB-491B-AED9-588DEB7B2049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FED0EBB9-C823-404C-B36C-58C3D2FC5897}" type="pres">
      <dgm:prSet presAssocID="{051E0865-FA5D-4DFC-B42B-BE4741F47D05}" presName="node" presStyleLbl="node1" presStyleIdx="5" presStyleCnt="6" custLinFactNeighborX="613" custLinFactNeighborY="1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0C6F88-F297-43B2-8210-1F7417A43978}" type="presOf" srcId="{01C610E9-649D-4B6B-AED8-1E8D3C0AD6C9}" destId="{C906123A-A181-44BF-B8A8-9CEFA5472AE6}" srcOrd="0" destOrd="0" presId="urn:microsoft.com/office/officeart/2005/8/layout/bProcess3"/>
    <dgm:cxn modelId="{080296EB-257B-4933-BFFC-92965585269C}" srcId="{3BDE870E-D29D-4821-92B3-A99B6A8EC6D3}" destId="{C71D7155-8DF7-4910-9BF6-5AC814BCC388}" srcOrd="4" destOrd="0" parTransId="{05F667B7-4124-4AE6-9E3D-FF26F15E770B}" sibTransId="{F86A8D75-A0BB-491B-AED9-588DEB7B2049}"/>
    <dgm:cxn modelId="{812F888B-394E-475F-BC0E-624FD0D3254A}" type="presOf" srcId="{2F1BF47D-0FDC-4E28-9736-664648766978}" destId="{3837992C-7BA0-4399-A7DC-547DE5C2A2DA}" srcOrd="0" destOrd="0" presId="urn:microsoft.com/office/officeart/2005/8/layout/bProcess3"/>
    <dgm:cxn modelId="{36EE3AAA-48A9-4831-BFAD-0193BFC08495}" srcId="{3BDE870E-D29D-4821-92B3-A99B6A8EC6D3}" destId="{AF923A98-ADC9-42EB-8A72-F2A6AB8D27F6}" srcOrd="3" destOrd="0" parTransId="{A46D7D97-CD2E-4CA7-9A4F-21EEE140551A}" sibTransId="{54F21A3C-F803-4F96-8D60-F69119261BDC}"/>
    <dgm:cxn modelId="{D1C28B48-53B0-40EE-874D-129EFECC061C}" type="presOf" srcId="{DFF84535-AFD1-4464-AF74-A87BE11F3ADA}" destId="{A76CCDC7-7C10-4273-9C28-62636B1C784B}" srcOrd="0" destOrd="0" presId="urn:microsoft.com/office/officeart/2005/8/layout/bProcess3"/>
    <dgm:cxn modelId="{D07DB3CF-8362-4195-9071-9A606E981626}" type="presOf" srcId="{07AE69E8-E442-48C3-8E03-9D3ED9081A4C}" destId="{9E12A239-659A-43A9-8ACA-5A24BDDD5369}" srcOrd="0" destOrd="0" presId="urn:microsoft.com/office/officeart/2005/8/layout/bProcess3"/>
    <dgm:cxn modelId="{B5030F44-37B6-4F0C-9F37-C8BAE64808ED}" type="presOf" srcId="{54F21A3C-F803-4F96-8D60-F69119261BDC}" destId="{BE44CBDC-D1F7-4AA0-AB72-161DA5753F0F}" srcOrd="1" destOrd="0" presId="urn:microsoft.com/office/officeart/2005/8/layout/bProcess3"/>
    <dgm:cxn modelId="{E3C0C6B1-9A95-49D6-A0F5-E68FF10F2B4D}" srcId="{3BDE870E-D29D-4821-92B3-A99B6A8EC6D3}" destId="{07AE69E8-E442-48C3-8E03-9D3ED9081A4C}" srcOrd="0" destOrd="0" parTransId="{E805AAB2-544B-4CE8-9EEE-9E9816809D0B}" sibTransId="{DFF84535-AFD1-4464-AF74-A87BE11F3ADA}"/>
    <dgm:cxn modelId="{4CFBA7DB-EB77-4385-8158-9205D41E5756}" type="presOf" srcId="{607680F5-4D89-4B0C-A2BF-84215F99292F}" destId="{27B10AAD-8BD8-4ADC-A5D2-6C199272B30A}" srcOrd="0" destOrd="0" presId="urn:microsoft.com/office/officeart/2005/8/layout/bProcess3"/>
    <dgm:cxn modelId="{B3D6F943-BDF4-468F-841A-735BB90A10A2}" type="presOf" srcId="{051E0865-FA5D-4DFC-B42B-BE4741F47D05}" destId="{FED0EBB9-C823-404C-B36C-58C3D2FC5897}" srcOrd="0" destOrd="0" presId="urn:microsoft.com/office/officeart/2005/8/layout/bProcess3"/>
    <dgm:cxn modelId="{CEDEE1A2-8BA5-4163-A7A7-9F22DF320DCC}" type="presOf" srcId="{1D79C03D-EFC2-41A1-9CDE-548F81D2D2CD}" destId="{4B42B4F8-ECC7-4780-809B-64CAFC6CD7BC}" srcOrd="0" destOrd="0" presId="urn:microsoft.com/office/officeart/2005/8/layout/bProcess3"/>
    <dgm:cxn modelId="{604D6CBD-41AC-4902-A77E-B1983878DEB2}" type="presOf" srcId="{C71D7155-8DF7-4910-9BF6-5AC814BCC388}" destId="{A6BEC684-35BA-405A-A9E2-D5EF1C9712EA}" srcOrd="0" destOrd="0" presId="urn:microsoft.com/office/officeart/2005/8/layout/bProcess3"/>
    <dgm:cxn modelId="{8D119461-02A5-4CA4-9541-C97E27D466E5}" type="presOf" srcId="{54F21A3C-F803-4F96-8D60-F69119261BDC}" destId="{A62B36E1-DD1D-4B1E-B6E6-2FED0840E674}" srcOrd="0" destOrd="0" presId="urn:microsoft.com/office/officeart/2005/8/layout/bProcess3"/>
    <dgm:cxn modelId="{AB5FD547-06C9-49AA-9ABA-9ED5CBA24688}" type="presOf" srcId="{F86A8D75-A0BB-491B-AED9-588DEB7B2049}" destId="{8B0FDABA-4273-49E5-BC70-B57BF00893E5}" srcOrd="0" destOrd="0" presId="urn:microsoft.com/office/officeart/2005/8/layout/bProcess3"/>
    <dgm:cxn modelId="{417ED1D3-9EF9-4677-BE3A-48203BEBBBC2}" type="presOf" srcId="{1D79C03D-EFC2-41A1-9CDE-548F81D2D2CD}" destId="{F36FBC4E-78BE-4853-A316-808362D6AEA1}" srcOrd="1" destOrd="0" presId="urn:microsoft.com/office/officeart/2005/8/layout/bProcess3"/>
    <dgm:cxn modelId="{C3AE5149-3832-4CCB-B456-D78B2B2205A0}" srcId="{3BDE870E-D29D-4821-92B3-A99B6A8EC6D3}" destId="{051E0865-FA5D-4DFC-B42B-BE4741F47D05}" srcOrd="5" destOrd="0" parTransId="{02EE8BFC-E3A5-4870-A7D0-BCFC251BE40B}" sibTransId="{F42B9475-FC5C-4A67-9F6D-AFED19063990}"/>
    <dgm:cxn modelId="{E98E9A87-AAB1-47DA-AF85-5F6664F73DB0}" type="presOf" srcId="{01C610E9-649D-4B6B-AED8-1E8D3C0AD6C9}" destId="{5C9C5809-A782-459B-A27F-6BAA6FFA5B23}" srcOrd="1" destOrd="0" presId="urn:microsoft.com/office/officeart/2005/8/layout/bProcess3"/>
    <dgm:cxn modelId="{CAD6E07E-C155-45B3-B5EE-83CB16544165}" type="presOf" srcId="{F86A8D75-A0BB-491B-AED9-588DEB7B2049}" destId="{1508DC88-B67C-4193-9D85-5BDAC7FDCF0A}" srcOrd="1" destOrd="0" presId="urn:microsoft.com/office/officeart/2005/8/layout/bProcess3"/>
    <dgm:cxn modelId="{985A92C7-0379-46DD-B3A8-0E1E2C96D021}" srcId="{3BDE870E-D29D-4821-92B3-A99B6A8EC6D3}" destId="{2F1BF47D-0FDC-4E28-9736-664648766978}" srcOrd="2" destOrd="0" parTransId="{B4942FB9-7F7C-447C-9655-97FA7CD9F0C8}" sibTransId="{01C610E9-649D-4B6B-AED8-1E8D3C0AD6C9}"/>
    <dgm:cxn modelId="{AFF4345F-7569-44DA-A38B-270E671A714D}" type="presOf" srcId="{AF923A98-ADC9-42EB-8A72-F2A6AB8D27F6}" destId="{E3636178-77B7-404D-831D-9607BC404D2C}" srcOrd="0" destOrd="0" presId="urn:microsoft.com/office/officeart/2005/8/layout/bProcess3"/>
    <dgm:cxn modelId="{28E85CDB-84E4-4541-81F6-2D35E8F2BF63}" type="presOf" srcId="{DFF84535-AFD1-4464-AF74-A87BE11F3ADA}" destId="{EA4D4309-1ECB-43F2-9292-1ECD39C31030}" srcOrd="1" destOrd="0" presId="urn:microsoft.com/office/officeart/2005/8/layout/bProcess3"/>
    <dgm:cxn modelId="{B54510AB-51CA-432D-ACB0-E2FC22C78766}" type="presOf" srcId="{3BDE870E-D29D-4821-92B3-A99B6A8EC6D3}" destId="{72CC034A-F6CF-44C1-955E-6EC9A987D9D6}" srcOrd="0" destOrd="0" presId="urn:microsoft.com/office/officeart/2005/8/layout/bProcess3"/>
    <dgm:cxn modelId="{DAC38EAC-41B5-44D8-8301-37D073C5D634}" srcId="{3BDE870E-D29D-4821-92B3-A99B6A8EC6D3}" destId="{607680F5-4D89-4B0C-A2BF-84215F99292F}" srcOrd="1" destOrd="0" parTransId="{6CE1B0D0-04C2-4ABD-8708-4DD666413A84}" sibTransId="{1D79C03D-EFC2-41A1-9CDE-548F81D2D2CD}"/>
    <dgm:cxn modelId="{BD2E9BCB-9713-48ED-B77F-1E237B724062}" type="presParOf" srcId="{72CC034A-F6CF-44C1-955E-6EC9A987D9D6}" destId="{9E12A239-659A-43A9-8ACA-5A24BDDD5369}" srcOrd="0" destOrd="0" presId="urn:microsoft.com/office/officeart/2005/8/layout/bProcess3"/>
    <dgm:cxn modelId="{85CBEBD2-2833-42CF-A667-F8FB9545F299}" type="presParOf" srcId="{72CC034A-F6CF-44C1-955E-6EC9A987D9D6}" destId="{A76CCDC7-7C10-4273-9C28-62636B1C784B}" srcOrd="1" destOrd="0" presId="urn:microsoft.com/office/officeart/2005/8/layout/bProcess3"/>
    <dgm:cxn modelId="{01FFC537-1AE9-41FC-8A86-CC180419A55D}" type="presParOf" srcId="{A76CCDC7-7C10-4273-9C28-62636B1C784B}" destId="{EA4D4309-1ECB-43F2-9292-1ECD39C31030}" srcOrd="0" destOrd="0" presId="urn:microsoft.com/office/officeart/2005/8/layout/bProcess3"/>
    <dgm:cxn modelId="{ACC169A5-E60E-4700-B115-9763378CE6DF}" type="presParOf" srcId="{72CC034A-F6CF-44C1-955E-6EC9A987D9D6}" destId="{27B10AAD-8BD8-4ADC-A5D2-6C199272B30A}" srcOrd="2" destOrd="0" presId="urn:microsoft.com/office/officeart/2005/8/layout/bProcess3"/>
    <dgm:cxn modelId="{1451C574-25A2-4F09-9791-685EDC9A4453}" type="presParOf" srcId="{72CC034A-F6CF-44C1-955E-6EC9A987D9D6}" destId="{4B42B4F8-ECC7-4780-809B-64CAFC6CD7BC}" srcOrd="3" destOrd="0" presId="urn:microsoft.com/office/officeart/2005/8/layout/bProcess3"/>
    <dgm:cxn modelId="{B20C032E-F8BE-456A-8B76-486E9DA876C6}" type="presParOf" srcId="{4B42B4F8-ECC7-4780-809B-64CAFC6CD7BC}" destId="{F36FBC4E-78BE-4853-A316-808362D6AEA1}" srcOrd="0" destOrd="0" presId="urn:microsoft.com/office/officeart/2005/8/layout/bProcess3"/>
    <dgm:cxn modelId="{BFF0C53C-5337-4A93-9021-4C26D6D87E1B}" type="presParOf" srcId="{72CC034A-F6CF-44C1-955E-6EC9A987D9D6}" destId="{3837992C-7BA0-4399-A7DC-547DE5C2A2DA}" srcOrd="4" destOrd="0" presId="urn:microsoft.com/office/officeart/2005/8/layout/bProcess3"/>
    <dgm:cxn modelId="{CDFD272F-B26C-4564-96BF-3A72375E1B48}" type="presParOf" srcId="{72CC034A-F6CF-44C1-955E-6EC9A987D9D6}" destId="{C906123A-A181-44BF-B8A8-9CEFA5472AE6}" srcOrd="5" destOrd="0" presId="urn:microsoft.com/office/officeart/2005/8/layout/bProcess3"/>
    <dgm:cxn modelId="{E4CA0C92-DB68-402C-A1A2-B59B525BEEB0}" type="presParOf" srcId="{C906123A-A181-44BF-B8A8-9CEFA5472AE6}" destId="{5C9C5809-A782-459B-A27F-6BAA6FFA5B23}" srcOrd="0" destOrd="0" presId="urn:microsoft.com/office/officeart/2005/8/layout/bProcess3"/>
    <dgm:cxn modelId="{AA8A9105-0B15-46DA-AF44-AF6532A13F75}" type="presParOf" srcId="{72CC034A-F6CF-44C1-955E-6EC9A987D9D6}" destId="{E3636178-77B7-404D-831D-9607BC404D2C}" srcOrd="6" destOrd="0" presId="urn:microsoft.com/office/officeart/2005/8/layout/bProcess3"/>
    <dgm:cxn modelId="{022F1AEB-9EF2-4820-A027-A093AE6667D5}" type="presParOf" srcId="{72CC034A-F6CF-44C1-955E-6EC9A987D9D6}" destId="{A62B36E1-DD1D-4B1E-B6E6-2FED0840E674}" srcOrd="7" destOrd="0" presId="urn:microsoft.com/office/officeart/2005/8/layout/bProcess3"/>
    <dgm:cxn modelId="{5EB94518-54C6-44E8-8181-FD8C6B7DC75B}" type="presParOf" srcId="{A62B36E1-DD1D-4B1E-B6E6-2FED0840E674}" destId="{BE44CBDC-D1F7-4AA0-AB72-161DA5753F0F}" srcOrd="0" destOrd="0" presId="urn:microsoft.com/office/officeart/2005/8/layout/bProcess3"/>
    <dgm:cxn modelId="{B6AA4AE0-F374-43E0-BCBB-8A64A4DB39EB}" type="presParOf" srcId="{72CC034A-F6CF-44C1-955E-6EC9A987D9D6}" destId="{A6BEC684-35BA-405A-A9E2-D5EF1C9712EA}" srcOrd="8" destOrd="0" presId="urn:microsoft.com/office/officeart/2005/8/layout/bProcess3"/>
    <dgm:cxn modelId="{F3F9949E-0C20-490D-94E0-DA065C3125A6}" type="presParOf" srcId="{72CC034A-F6CF-44C1-955E-6EC9A987D9D6}" destId="{8B0FDABA-4273-49E5-BC70-B57BF00893E5}" srcOrd="9" destOrd="0" presId="urn:microsoft.com/office/officeart/2005/8/layout/bProcess3"/>
    <dgm:cxn modelId="{8ABCEA5E-9283-45C7-BAC4-D1EB08381932}" type="presParOf" srcId="{8B0FDABA-4273-49E5-BC70-B57BF00893E5}" destId="{1508DC88-B67C-4193-9D85-5BDAC7FDCF0A}" srcOrd="0" destOrd="0" presId="urn:microsoft.com/office/officeart/2005/8/layout/bProcess3"/>
    <dgm:cxn modelId="{DB86512A-36AE-4030-BFD6-B01900C53F9F}" type="presParOf" srcId="{72CC034A-F6CF-44C1-955E-6EC9A987D9D6}" destId="{FED0EBB9-C823-404C-B36C-58C3D2FC5897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85DD38-A348-4A6E-8A8E-B2F1F2840A7C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ED645E-2E6E-4BAE-8F6B-05705ECFB610}">
      <dgm:prSet phldrT="[Text]" custT="1"/>
      <dgm:spPr/>
      <dgm:t>
        <a:bodyPr/>
        <a:lstStyle/>
        <a:p>
          <a:r>
            <a:rPr lang="en-US" sz="1600" dirty="0" smtClean="0"/>
            <a:t>Step 1: Collect The Documentation</a:t>
          </a:r>
          <a:endParaRPr lang="en-US" sz="1600" dirty="0"/>
        </a:p>
      </dgm:t>
    </dgm:pt>
    <dgm:pt modelId="{1534524A-1E9F-4D17-AC12-A498EBE9524A}" type="parTrans" cxnId="{9BB3AA4A-1565-4839-94BC-4A03F4D10E5B}">
      <dgm:prSet/>
      <dgm:spPr/>
      <dgm:t>
        <a:bodyPr/>
        <a:lstStyle/>
        <a:p>
          <a:endParaRPr lang="en-US"/>
        </a:p>
      </dgm:t>
    </dgm:pt>
    <dgm:pt modelId="{DD099501-0C35-49C5-8EE8-4D547DBDB109}" type="sibTrans" cxnId="{9BB3AA4A-1565-4839-94BC-4A03F4D10E5B}">
      <dgm:prSet/>
      <dgm:spPr/>
      <dgm:t>
        <a:bodyPr/>
        <a:lstStyle/>
        <a:p>
          <a:endParaRPr lang="en-US"/>
        </a:p>
      </dgm:t>
    </dgm:pt>
    <dgm:pt modelId="{AEECCD11-5F8F-4021-B693-2A9B4165D351}">
      <dgm:prSet phldrT="[Text]"/>
      <dgm:spPr/>
      <dgm:t>
        <a:bodyPr/>
        <a:lstStyle/>
        <a:p>
          <a:r>
            <a:rPr lang="en-US" dirty="0" smtClean="0"/>
            <a:t>Critical Documents </a:t>
          </a:r>
          <a:endParaRPr lang="en-US" dirty="0"/>
        </a:p>
      </dgm:t>
    </dgm:pt>
    <dgm:pt modelId="{60E9D5F0-7839-4CF9-82A1-EC33ED2F0A8C}" type="parTrans" cxnId="{FD2CAED7-1622-4B24-B5AB-CF804CB2F010}">
      <dgm:prSet/>
      <dgm:spPr/>
      <dgm:t>
        <a:bodyPr/>
        <a:lstStyle/>
        <a:p>
          <a:endParaRPr lang="en-US"/>
        </a:p>
      </dgm:t>
    </dgm:pt>
    <dgm:pt modelId="{77438366-92AA-4013-927C-1FF00101C065}" type="sibTrans" cxnId="{FD2CAED7-1622-4B24-B5AB-CF804CB2F010}">
      <dgm:prSet/>
      <dgm:spPr/>
      <dgm:t>
        <a:bodyPr/>
        <a:lstStyle/>
        <a:p>
          <a:endParaRPr lang="en-US"/>
        </a:p>
      </dgm:t>
    </dgm:pt>
    <dgm:pt modelId="{43F0E101-3ED9-4057-A2FD-3C20668AA70B}">
      <dgm:prSet phldrT="[Text]" custT="1"/>
      <dgm:spPr/>
      <dgm:t>
        <a:bodyPr/>
        <a:lstStyle/>
        <a:p>
          <a:r>
            <a:rPr lang="en-US" sz="1600" dirty="0" smtClean="0"/>
            <a:t>Step 2: Upload The Data</a:t>
          </a:r>
          <a:endParaRPr lang="en-US" sz="1600" dirty="0"/>
        </a:p>
      </dgm:t>
    </dgm:pt>
    <dgm:pt modelId="{36ECBD37-D9E1-483A-BC44-0D4F0428232B}" type="parTrans" cxnId="{296E9742-7336-4D98-9DFF-872CCA292CBD}">
      <dgm:prSet/>
      <dgm:spPr/>
      <dgm:t>
        <a:bodyPr/>
        <a:lstStyle/>
        <a:p>
          <a:endParaRPr lang="en-US"/>
        </a:p>
      </dgm:t>
    </dgm:pt>
    <dgm:pt modelId="{F8C7DE37-E38E-4F12-A5EB-7A7B8BD0E3E3}" type="sibTrans" cxnId="{296E9742-7336-4D98-9DFF-872CCA292CBD}">
      <dgm:prSet/>
      <dgm:spPr/>
      <dgm:t>
        <a:bodyPr/>
        <a:lstStyle/>
        <a:p>
          <a:endParaRPr lang="en-US"/>
        </a:p>
      </dgm:t>
    </dgm:pt>
    <dgm:pt modelId="{9372D542-1350-4DBE-9ABF-7F897729FCA3}">
      <dgm:prSet phldrT="[Text]"/>
      <dgm:spPr/>
      <dgm:t>
        <a:bodyPr/>
        <a:lstStyle/>
        <a:p>
          <a:r>
            <a:rPr lang="en-US" dirty="0" smtClean="0"/>
            <a:t>Upload the documentation into HMIS</a:t>
          </a:r>
          <a:endParaRPr lang="en-US" dirty="0"/>
        </a:p>
      </dgm:t>
    </dgm:pt>
    <dgm:pt modelId="{D3E3A9A5-3E68-494C-B267-0BC32B856425}" type="parTrans" cxnId="{EDFC2821-EEAB-4F41-B9F8-4B3869818F7C}">
      <dgm:prSet/>
      <dgm:spPr/>
      <dgm:t>
        <a:bodyPr/>
        <a:lstStyle/>
        <a:p>
          <a:endParaRPr lang="en-US"/>
        </a:p>
      </dgm:t>
    </dgm:pt>
    <dgm:pt modelId="{97D68C46-A0A4-4155-87ED-3C88A142AD9A}" type="sibTrans" cxnId="{EDFC2821-EEAB-4F41-B9F8-4B3869818F7C}">
      <dgm:prSet/>
      <dgm:spPr/>
      <dgm:t>
        <a:bodyPr/>
        <a:lstStyle/>
        <a:p>
          <a:endParaRPr lang="en-US"/>
        </a:p>
      </dgm:t>
    </dgm:pt>
    <dgm:pt modelId="{6449E210-A4C6-404A-9222-D64A5FBED82E}">
      <dgm:prSet phldrT="[Text]" custT="1"/>
      <dgm:spPr/>
      <dgm:t>
        <a:bodyPr/>
        <a:lstStyle/>
        <a:p>
          <a:r>
            <a:rPr lang="en-US" sz="1600" dirty="0" smtClean="0"/>
            <a:t>Step 3: Request The DOPS</a:t>
          </a:r>
          <a:endParaRPr lang="en-US" sz="1600" dirty="0"/>
        </a:p>
      </dgm:t>
    </dgm:pt>
    <dgm:pt modelId="{8BE3C164-7B7B-43E9-BF18-1C519A4AC4C9}" type="parTrans" cxnId="{262010DD-B8EB-4C3A-83CF-3E504A912676}">
      <dgm:prSet/>
      <dgm:spPr/>
      <dgm:t>
        <a:bodyPr/>
        <a:lstStyle/>
        <a:p>
          <a:endParaRPr lang="en-US"/>
        </a:p>
      </dgm:t>
    </dgm:pt>
    <dgm:pt modelId="{45FB141A-5E92-4B4F-AAEC-B4949B721162}" type="sibTrans" cxnId="{262010DD-B8EB-4C3A-83CF-3E504A912676}">
      <dgm:prSet/>
      <dgm:spPr/>
      <dgm:t>
        <a:bodyPr/>
        <a:lstStyle/>
        <a:p>
          <a:endParaRPr lang="en-US"/>
        </a:p>
      </dgm:t>
    </dgm:pt>
    <dgm:pt modelId="{AD28A220-1306-4EF5-AFD7-232A9BD20280}">
      <dgm:prSet phldrT="[Text]"/>
      <dgm:spPr/>
      <dgm:t>
        <a:bodyPr/>
        <a:lstStyle/>
        <a:p>
          <a:r>
            <a:rPr lang="en-US" dirty="0" smtClean="0"/>
            <a:t>Email Request to Coordinated Assessment Staff</a:t>
          </a:r>
        </a:p>
      </dgm:t>
    </dgm:pt>
    <dgm:pt modelId="{F92BBAC6-3452-4246-8F22-ED5258DB3947}" type="parTrans" cxnId="{42246E89-8DB5-4964-B326-CC3A376139C3}">
      <dgm:prSet/>
      <dgm:spPr/>
      <dgm:t>
        <a:bodyPr/>
        <a:lstStyle/>
        <a:p>
          <a:endParaRPr lang="en-US"/>
        </a:p>
      </dgm:t>
    </dgm:pt>
    <dgm:pt modelId="{D59CC850-3474-40A2-86A2-5077FDA11FE7}" type="sibTrans" cxnId="{42246E89-8DB5-4964-B326-CC3A376139C3}">
      <dgm:prSet/>
      <dgm:spPr/>
      <dgm:t>
        <a:bodyPr/>
        <a:lstStyle/>
        <a:p>
          <a:endParaRPr lang="en-US"/>
        </a:p>
      </dgm:t>
    </dgm:pt>
    <dgm:pt modelId="{7387CC5F-7DF7-4D7D-9DDC-726F71B5DD36}">
      <dgm:prSet phldrT="[Text]"/>
      <dgm:spPr/>
      <dgm:t>
        <a:bodyPr/>
        <a:lstStyle/>
        <a:p>
          <a:r>
            <a:rPr lang="en-US" dirty="0" smtClean="0"/>
            <a:t>Cooperation between SO, SH, ES completed DOPS form to housing  </a:t>
          </a:r>
        </a:p>
        <a:p>
          <a:endParaRPr lang="en-US" dirty="0"/>
        </a:p>
      </dgm:t>
    </dgm:pt>
    <dgm:pt modelId="{4F5F9A08-29BD-4930-ADD7-248C7534B221}" type="parTrans" cxnId="{FE77B5ED-5F28-4D07-BD83-53430F83B7FA}">
      <dgm:prSet/>
      <dgm:spPr/>
      <dgm:t>
        <a:bodyPr/>
        <a:lstStyle/>
        <a:p>
          <a:endParaRPr lang="en-US"/>
        </a:p>
      </dgm:t>
    </dgm:pt>
    <dgm:pt modelId="{12A7645B-846F-4D20-BB6C-C659EC49B2DE}" type="sibTrans" cxnId="{FE77B5ED-5F28-4D07-BD83-53430F83B7FA}">
      <dgm:prSet/>
      <dgm:spPr/>
      <dgm:t>
        <a:bodyPr/>
        <a:lstStyle/>
        <a:p>
          <a:endParaRPr lang="en-US"/>
        </a:p>
      </dgm:t>
    </dgm:pt>
    <dgm:pt modelId="{D23F46DA-A4EB-4C56-882A-5DE1BE136B8B}">
      <dgm:prSet phldrT="[Text]"/>
      <dgm:spPr/>
      <dgm:t>
        <a:bodyPr/>
        <a:lstStyle/>
        <a:p>
          <a:r>
            <a:rPr lang="en-US" dirty="0" smtClean="0"/>
            <a:t>Coordinated Assessment Staff to process documentation, assign priority status and notify case manager</a:t>
          </a:r>
          <a:endParaRPr lang="en-US" dirty="0"/>
        </a:p>
      </dgm:t>
    </dgm:pt>
    <dgm:pt modelId="{3E2EAA8E-4B28-4346-A2FD-B28B5735B5A5}" type="parTrans" cxnId="{DE3188BD-8838-49E7-BA0A-7AED1C303F68}">
      <dgm:prSet/>
      <dgm:spPr/>
      <dgm:t>
        <a:bodyPr/>
        <a:lstStyle/>
        <a:p>
          <a:endParaRPr lang="en-US"/>
        </a:p>
      </dgm:t>
    </dgm:pt>
    <dgm:pt modelId="{7B83DC2A-52C6-4776-993D-7498CB9A5AB4}" type="sibTrans" cxnId="{DE3188BD-8838-49E7-BA0A-7AED1C303F68}">
      <dgm:prSet/>
      <dgm:spPr/>
      <dgm:t>
        <a:bodyPr/>
        <a:lstStyle/>
        <a:p>
          <a:endParaRPr lang="en-US"/>
        </a:p>
      </dgm:t>
    </dgm:pt>
    <dgm:pt modelId="{19AAE17F-88A7-4FF8-AEF0-2AE3FACF6C6A}">
      <dgm:prSet phldrT="[Text]" custT="1"/>
      <dgm:spPr/>
      <dgm:t>
        <a:bodyPr/>
        <a:lstStyle/>
        <a:p>
          <a:r>
            <a:rPr lang="en-US" sz="1600" dirty="0" smtClean="0"/>
            <a:t>Step 4: Process The DOPS</a:t>
          </a:r>
          <a:endParaRPr lang="en-US" sz="1600" dirty="0"/>
        </a:p>
      </dgm:t>
    </dgm:pt>
    <dgm:pt modelId="{9BF11542-FD62-4015-A5E9-7E599434432A}" type="parTrans" cxnId="{8F974A6B-D620-4DC9-A38B-86EFBBA47A39}">
      <dgm:prSet/>
      <dgm:spPr/>
      <dgm:t>
        <a:bodyPr/>
        <a:lstStyle/>
        <a:p>
          <a:endParaRPr lang="en-US"/>
        </a:p>
      </dgm:t>
    </dgm:pt>
    <dgm:pt modelId="{DBA5817E-80B0-480F-B7DD-DDA102836BD2}" type="sibTrans" cxnId="{8F974A6B-D620-4DC9-A38B-86EFBBA47A39}">
      <dgm:prSet/>
      <dgm:spPr/>
      <dgm:t>
        <a:bodyPr/>
        <a:lstStyle/>
        <a:p>
          <a:endParaRPr lang="en-US"/>
        </a:p>
      </dgm:t>
    </dgm:pt>
    <dgm:pt modelId="{19B6B124-2045-4FB3-A274-A8212FC6FE82}">
      <dgm:prSet phldrT="[Text]" custT="1"/>
      <dgm:spPr/>
      <dgm:t>
        <a:bodyPr/>
        <a:lstStyle/>
        <a:p>
          <a:r>
            <a:rPr lang="en-US" sz="1500" dirty="0" smtClean="0"/>
            <a:t>Step 5:  Priority LIST</a:t>
          </a:r>
          <a:endParaRPr lang="en-US" sz="1500" dirty="0"/>
        </a:p>
      </dgm:t>
    </dgm:pt>
    <dgm:pt modelId="{EDEED843-64A4-4213-8F11-D7B9BA528847}" type="parTrans" cxnId="{4D990996-6806-4902-A2FC-AC7B7E468A0E}">
      <dgm:prSet/>
      <dgm:spPr/>
      <dgm:t>
        <a:bodyPr/>
        <a:lstStyle/>
        <a:p>
          <a:endParaRPr lang="en-US"/>
        </a:p>
      </dgm:t>
    </dgm:pt>
    <dgm:pt modelId="{046A0D8C-99B9-4FBF-921C-CD5306F0CF65}" type="sibTrans" cxnId="{4D990996-6806-4902-A2FC-AC7B7E468A0E}">
      <dgm:prSet/>
      <dgm:spPr/>
      <dgm:t>
        <a:bodyPr/>
        <a:lstStyle/>
        <a:p>
          <a:endParaRPr lang="en-US"/>
        </a:p>
      </dgm:t>
    </dgm:pt>
    <dgm:pt modelId="{9DC19C59-7EE0-4975-9AFF-5E5C7532E832}">
      <dgm:prSet phldrT="[Text]"/>
      <dgm:spPr/>
      <dgm:t>
        <a:bodyPr/>
        <a:lstStyle/>
        <a:p>
          <a:r>
            <a:rPr lang="en-US" dirty="0" smtClean="0"/>
            <a:t>Establish Homelessness</a:t>
          </a:r>
          <a:endParaRPr lang="en-US" dirty="0"/>
        </a:p>
      </dgm:t>
    </dgm:pt>
    <dgm:pt modelId="{B4571071-506B-4210-89D1-76B4BCA2AFD7}" type="parTrans" cxnId="{1066BBA9-5C18-4936-8418-812F871B3027}">
      <dgm:prSet/>
      <dgm:spPr/>
      <dgm:t>
        <a:bodyPr/>
        <a:lstStyle/>
        <a:p>
          <a:endParaRPr lang="en-US"/>
        </a:p>
      </dgm:t>
    </dgm:pt>
    <dgm:pt modelId="{F182AB59-F1D2-4B21-B866-F3CEB528D693}" type="sibTrans" cxnId="{1066BBA9-5C18-4936-8418-812F871B3027}">
      <dgm:prSet/>
      <dgm:spPr/>
      <dgm:t>
        <a:bodyPr/>
        <a:lstStyle/>
        <a:p>
          <a:endParaRPr lang="en-US"/>
        </a:p>
      </dgm:t>
    </dgm:pt>
    <dgm:pt modelId="{18521E84-BDA2-4EDA-8D4B-7E945ADDBDCE}">
      <dgm:prSet phldrT="[Text]"/>
      <dgm:spPr/>
      <dgm:t>
        <a:bodyPr/>
        <a:lstStyle/>
        <a:p>
          <a:r>
            <a:rPr lang="en-US" dirty="0" smtClean="0"/>
            <a:t>Document Disability</a:t>
          </a:r>
          <a:endParaRPr lang="en-US" dirty="0"/>
        </a:p>
      </dgm:t>
    </dgm:pt>
    <dgm:pt modelId="{57AC58CC-BEBB-487C-8940-D696FE8F8488}" type="parTrans" cxnId="{88B21291-152F-44DC-A24F-4F23D8A8232E}">
      <dgm:prSet/>
      <dgm:spPr/>
      <dgm:t>
        <a:bodyPr/>
        <a:lstStyle/>
        <a:p>
          <a:endParaRPr lang="en-US"/>
        </a:p>
      </dgm:t>
    </dgm:pt>
    <dgm:pt modelId="{367DC6E3-BC4F-44DD-9627-9D5786E38F2C}" type="sibTrans" cxnId="{88B21291-152F-44DC-A24F-4F23D8A8232E}">
      <dgm:prSet/>
      <dgm:spPr/>
      <dgm:t>
        <a:bodyPr/>
        <a:lstStyle/>
        <a:p>
          <a:endParaRPr lang="en-US"/>
        </a:p>
      </dgm:t>
    </dgm:pt>
    <dgm:pt modelId="{D13B1775-D6A2-426B-810F-7CC4408293F4}" type="pres">
      <dgm:prSet presAssocID="{BB85DD38-A348-4A6E-8A8E-B2F1F2840A7C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53A5841-2FF5-4F69-9BA7-0110023E6144}" type="pres">
      <dgm:prSet presAssocID="{F6ED645E-2E6E-4BAE-8F6B-05705ECFB610}" presName="parentText1" presStyleLbl="node1" presStyleIdx="0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200494-EBCC-4DB7-96EB-96726998B039}" type="pres">
      <dgm:prSet presAssocID="{F6ED645E-2E6E-4BAE-8F6B-05705ECFB610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DB85A-773E-4344-B637-D9963AA28C10}" type="pres">
      <dgm:prSet presAssocID="{43F0E101-3ED9-4057-A2FD-3C20668AA70B}" presName="parentText2" presStyleLbl="node1" presStyleIdx="1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A28DF2-25DA-4987-A331-372A1C67F2BF}" type="pres">
      <dgm:prSet presAssocID="{43F0E101-3ED9-4057-A2FD-3C20668AA70B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F9061-67FD-4682-8779-743D0E6E9572}" type="pres">
      <dgm:prSet presAssocID="{6449E210-A4C6-404A-9222-D64A5FBED82E}" presName="parentText3" presStyleLbl="node1" presStyleIdx="2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8C402A-B879-487B-98EB-FB8551E245B4}" type="pres">
      <dgm:prSet presAssocID="{6449E210-A4C6-404A-9222-D64A5FBED82E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981E5-3BDB-481C-8B96-0A768BD7C4F1}" type="pres">
      <dgm:prSet presAssocID="{19AAE17F-88A7-4FF8-AEF0-2AE3FACF6C6A}" presName="parentText4" presStyleLbl="node1" presStyleIdx="3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CBEC2-366C-4CED-A2E6-50FBCFEB8723}" type="pres">
      <dgm:prSet presAssocID="{19AAE17F-88A7-4FF8-AEF0-2AE3FACF6C6A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35AE3-B140-4B9E-92F5-D3F048029D7F}" type="pres">
      <dgm:prSet presAssocID="{19B6B124-2045-4FB3-A274-A8212FC6FE82}" presName="parentText5" presStyleLbl="node1" presStyleIdx="4" presStyleCnt="5" custLinFactNeighborX="-2453" custLinFactNeighborY="198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3BEB6-675C-4148-98B4-774F5FB8BF87}" type="pres">
      <dgm:prSet presAssocID="{19B6B124-2045-4FB3-A274-A8212FC6FE82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F26088-8245-4272-A92A-56040F39560D}" type="presOf" srcId="{7387CC5F-7DF7-4D7D-9DDC-726F71B5DD36}" destId="{BDD3BEB6-675C-4148-98B4-774F5FB8BF87}" srcOrd="0" destOrd="0" presId="urn:microsoft.com/office/officeart/2009/3/layout/IncreasingArrowsProcess"/>
    <dgm:cxn modelId="{AA8534A2-4E20-40E0-A0B4-CA802E15F4F1}" type="presOf" srcId="{AEECCD11-5F8F-4021-B693-2A9B4165D351}" destId="{24200494-EBCC-4DB7-96EB-96726998B039}" srcOrd="0" destOrd="0" presId="urn:microsoft.com/office/officeart/2009/3/layout/IncreasingArrowsProcess"/>
    <dgm:cxn modelId="{296E9742-7336-4D98-9DFF-872CCA292CBD}" srcId="{BB85DD38-A348-4A6E-8A8E-B2F1F2840A7C}" destId="{43F0E101-3ED9-4057-A2FD-3C20668AA70B}" srcOrd="1" destOrd="0" parTransId="{36ECBD37-D9E1-483A-BC44-0D4F0428232B}" sibTransId="{F8C7DE37-E38E-4F12-A5EB-7A7B8BD0E3E3}"/>
    <dgm:cxn modelId="{42246E89-8DB5-4964-B326-CC3A376139C3}" srcId="{6449E210-A4C6-404A-9222-D64A5FBED82E}" destId="{AD28A220-1306-4EF5-AFD7-232A9BD20280}" srcOrd="0" destOrd="0" parTransId="{F92BBAC6-3452-4246-8F22-ED5258DB3947}" sibTransId="{D59CC850-3474-40A2-86A2-5077FDA11FE7}"/>
    <dgm:cxn modelId="{FD18277A-9FDD-4580-A7DF-AF0166C9FB43}" type="presOf" srcId="{18521E84-BDA2-4EDA-8D4B-7E945ADDBDCE}" destId="{24200494-EBCC-4DB7-96EB-96726998B039}" srcOrd="0" destOrd="2" presId="urn:microsoft.com/office/officeart/2009/3/layout/IncreasingArrowsProcess"/>
    <dgm:cxn modelId="{EDFC2821-EEAB-4F41-B9F8-4B3869818F7C}" srcId="{43F0E101-3ED9-4057-A2FD-3C20668AA70B}" destId="{9372D542-1350-4DBE-9ABF-7F897729FCA3}" srcOrd="0" destOrd="0" parTransId="{D3E3A9A5-3E68-494C-B267-0BC32B856425}" sibTransId="{97D68C46-A0A4-4155-87ED-3C88A142AD9A}"/>
    <dgm:cxn modelId="{262010DD-B8EB-4C3A-83CF-3E504A912676}" srcId="{BB85DD38-A348-4A6E-8A8E-B2F1F2840A7C}" destId="{6449E210-A4C6-404A-9222-D64A5FBED82E}" srcOrd="2" destOrd="0" parTransId="{8BE3C164-7B7B-43E9-BF18-1C519A4AC4C9}" sibTransId="{45FB141A-5E92-4B4F-AAEC-B4949B721162}"/>
    <dgm:cxn modelId="{DE3188BD-8838-49E7-BA0A-7AED1C303F68}" srcId="{19AAE17F-88A7-4FF8-AEF0-2AE3FACF6C6A}" destId="{D23F46DA-A4EB-4C56-882A-5DE1BE136B8B}" srcOrd="0" destOrd="0" parTransId="{3E2EAA8E-4B28-4346-A2FD-B28B5735B5A5}" sibTransId="{7B83DC2A-52C6-4776-993D-7498CB9A5AB4}"/>
    <dgm:cxn modelId="{346AA2F4-277F-4FD4-91DE-5D2551B7B1DA}" type="presOf" srcId="{43F0E101-3ED9-4057-A2FD-3C20668AA70B}" destId="{8E4DB85A-773E-4344-B637-D9963AA28C10}" srcOrd="0" destOrd="0" presId="urn:microsoft.com/office/officeart/2009/3/layout/IncreasingArrowsProcess"/>
    <dgm:cxn modelId="{F7D116A7-2B80-4B71-A038-5C64D3FEB6BC}" type="presOf" srcId="{D23F46DA-A4EB-4C56-882A-5DE1BE136B8B}" destId="{123CBEC2-366C-4CED-A2E6-50FBCFEB8723}" srcOrd="0" destOrd="0" presId="urn:microsoft.com/office/officeart/2009/3/layout/IncreasingArrowsProcess"/>
    <dgm:cxn modelId="{051FD917-1FA0-43B0-B6A6-093B9CC74D5A}" type="presOf" srcId="{9DC19C59-7EE0-4975-9AFF-5E5C7532E832}" destId="{24200494-EBCC-4DB7-96EB-96726998B039}" srcOrd="0" destOrd="1" presId="urn:microsoft.com/office/officeart/2009/3/layout/IncreasingArrowsProcess"/>
    <dgm:cxn modelId="{8F974A6B-D620-4DC9-A38B-86EFBBA47A39}" srcId="{BB85DD38-A348-4A6E-8A8E-B2F1F2840A7C}" destId="{19AAE17F-88A7-4FF8-AEF0-2AE3FACF6C6A}" srcOrd="3" destOrd="0" parTransId="{9BF11542-FD62-4015-A5E9-7E599434432A}" sibTransId="{DBA5817E-80B0-480F-B7DD-DDA102836BD2}"/>
    <dgm:cxn modelId="{7D88B00E-3AB7-4EA5-B88F-CF19C1B0DFA8}" type="presOf" srcId="{AD28A220-1306-4EF5-AFD7-232A9BD20280}" destId="{FA8C402A-B879-487B-98EB-FB8551E245B4}" srcOrd="0" destOrd="0" presId="urn:microsoft.com/office/officeart/2009/3/layout/IncreasingArrowsProcess"/>
    <dgm:cxn modelId="{028F8F8E-ACE7-41D0-ACDA-B9AAE00F08A2}" type="presOf" srcId="{6449E210-A4C6-404A-9222-D64A5FBED82E}" destId="{F3BF9061-67FD-4682-8779-743D0E6E9572}" srcOrd="0" destOrd="0" presId="urn:microsoft.com/office/officeart/2009/3/layout/IncreasingArrowsProcess"/>
    <dgm:cxn modelId="{9BB3AA4A-1565-4839-94BC-4A03F4D10E5B}" srcId="{BB85DD38-A348-4A6E-8A8E-B2F1F2840A7C}" destId="{F6ED645E-2E6E-4BAE-8F6B-05705ECFB610}" srcOrd="0" destOrd="0" parTransId="{1534524A-1E9F-4D17-AC12-A498EBE9524A}" sibTransId="{DD099501-0C35-49C5-8EE8-4D547DBDB109}"/>
    <dgm:cxn modelId="{3F0BE429-FF95-4D78-B3ED-D8C16A6525EA}" type="presOf" srcId="{19B6B124-2045-4FB3-A274-A8212FC6FE82}" destId="{CAE35AE3-B140-4B9E-92F5-D3F048029D7F}" srcOrd="0" destOrd="0" presId="urn:microsoft.com/office/officeart/2009/3/layout/IncreasingArrowsProcess"/>
    <dgm:cxn modelId="{DCED1FD6-3AC2-4FB2-94F6-926D16B0D5EE}" type="presOf" srcId="{19AAE17F-88A7-4FF8-AEF0-2AE3FACF6C6A}" destId="{C72981E5-3BDB-481C-8B96-0A768BD7C4F1}" srcOrd="0" destOrd="0" presId="urn:microsoft.com/office/officeart/2009/3/layout/IncreasingArrowsProcess"/>
    <dgm:cxn modelId="{1066BBA9-5C18-4936-8418-812F871B3027}" srcId="{F6ED645E-2E6E-4BAE-8F6B-05705ECFB610}" destId="{9DC19C59-7EE0-4975-9AFF-5E5C7532E832}" srcOrd="1" destOrd="0" parTransId="{B4571071-506B-4210-89D1-76B4BCA2AFD7}" sibTransId="{F182AB59-F1D2-4B21-B866-F3CEB528D693}"/>
    <dgm:cxn modelId="{88B21291-152F-44DC-A24F-4F23D8A8232E}" srcId="{F6ED645E-2E6E-4BAE-8F6B-05705ECFB610}" destId="{18521E84-BDA2-4EDA-8D4B-7E945ADDBDCE}" srcOrd="2" destOrd="0" parTransId="{57AC58CC-BEBB-487C-8940-D696FE8F8488}" sibTransId="{367DC6E3-BC4F-44DD-9627-9D5786E38F2C}"/>
    <dgm:cxn modelId="{4019DECA-9281-4062-8C1F-B1BFBAF2DFE8}" type="presOf" srcId="{F6ED645E-2E6E-4BAE-8F6B-05705ECFB610}" destId="{153A5841-2FF5-4F69-9BA7-0110023E6144}" srcOrd="0" destOrd="0" presId="urn:microsoft.com/office/officeart/2009/3/layout/IncreasingArrowsProcess"/>
    <dgm:cxn modelId="{E64BE9EC-C93D-40D3-A71C-7BC426C2C5E6}" type="presOf" srcId="{9372D542-1350-4DBE-9ABF-7F897729FCA3}" destId="{9FA28DF2-25DA-4987-A331-372A1C67F2BF}" srcOrd="0" destOrd="0" presId="urn:microsoft.com/office/officeart/2009/3/layout/IncreasingArrowsProcess"/>
    <dgm:cxn modelId="{5AA3B958-E422-4DD3-8E9F-A7643BEF66CD}" type="presOf" srcId="{BB85DD38-A348-4A6E-8A8E-B2F1F2840A7C}" destId="{D13B1775-D6A2-426B-810F-7CC4408293F4}" srcOrd="0" destOrd="0" presId="urn:microsoft.com/office/officeart/2009/3/layout/IncreasingArrowsProcess"/>
    <dgm:cxn modelId="{FE77B5ED-5F28-4D07-BD83-53430F83B7FA}" srcId="{19B6B124-2045-4FB3-A274-A8212FC6FE82}" destId="{7387CC5F-7DF7-4D7D-9DDC-726F71B5DD36}" srcOrd="0" destOrd="0" parTransId="{4F5F9A08-29BD-4930-ADD7-248C7534B221}" sibTransId="{12A7645B-846F-4D20-BB6C-C659EC49B2DE}"/>
    <dgm:cxn modelId="{FD2CAED7-1622-4B24-B5AB-CF804CB2F010}" srcId="{F6ED645E-2E6E-4BAE-8F6B-05705ECFB610}" destId="{AEECCD11-5F8F-4021-B693-2A9B4165D351}" srcOrd="0" destOrd="0" parTransId="{60E9D5F0-7839-4CF9-82A1-EC33ED2F0A8C}" sibTransId="{77438366-92AA-4013-927C-1FF00101C065}"/>
    <dgm:cxn modelId="{4D990996-6806-4902-A2FC-AC7B7E468A0E}" srcId="{BB85DD38-A348-4A6E-8A8E-B2F1F2840A7C}" destId="{19B6B124-2045-4FB3-A274-A8212FC6FE82}" srcOrd="4" destOrd="0" parTransId="{EDEED843-64A4-4213-8F11-D7B9BA528847}" sibTransId="{046A0D8C-99B9-4FBF-921C-CD5306F0CF65}"/>
    <dgm:cxn modelId="{20CA867F-AECB-4153-A445-FAA9EF69018B}" type="presParOf" srcId="{D13B1775-D6A2-426B-810F-7CC4408293F4}" destId="{153A5841-2FF5-4F69-9BA7-0110023E6144}" srcOrd="0" destOrd="0" presId="urn:microsoft.com/office/officeart/2009/3/layout/IncreasingArrowsProcess"/>
    <dgm:cxn modelId="{1B96EDE6-B514-4802-8B39-D3011C52020E}" type="presParOf" srcId="{D13B1775-D6A2-426B-810F-7CC4408293F4}" destId="{24200494-EBCC-4DB7-96EB-96726998B039}" srcOrd="1" destOrd="0" presId="urn:microsoft.com/office/officeart/2009/3/layout/IncreasingArrowsProcess"/>
    <dgm:cxn modelId="{D336672F-000C-4343-894E-04BE87ADC1DE}" type="presParOf" srcId="{D13B1775-D6A2-426B-810F-7CC4408293F4}" destId="{8E4DB85A-773E-4344-B637-D9963AA28C10}" srcOrd="2" destOrd="0" presId="urn:microsoft.com/office/officeart/2009/3/layout/IncreasingArrowsProcess"/>
    <dgm:cxn modelId="{AC2E34F2-67D5-4D2F-A707-33CEB5777826}" type="presParOf" srcId="{D13B1775-D6A2-426B-810F-7CC4408293F4}" destId="{9FA28DF2-25DA-4987-A331-372A1C67F2BF}" srcOrd="3" destOrd="0" presId="urn:microsoft.com/office/officeart/2009/3/layout/IncreasingArrowsProcess"/>
    <dgm:cxn modelId="{3E2CB2EF-9C28-4A66-A792-C672A4FFF95D}" type="presParOf" srcId="{D13B1775-D6A2-426B-810F-7CC4408293F4}" destId="{F3BF9061-67FD-4682-8779-743D0E6E9572}" srcOrd="4" destOrd="0" presId="urn:microsoft.com/office/officeart/2009/3/layout/IncreasingArrowsProcess"/>
    <dgm:cxn modelId="{AB158F1A-26A8-42BC-8BA5-0AB28616CBDD}" type="presParOf" srcId="{D13B1775-D6A2-426B-810F-7CC4408293F4}" destId="{FA8C402A-B879-487B-98EB-FB8551E245B4}" srcOrd="5" destOrd="0" presId="urn:microsoft.com/office/officeart/2009/3/layout/IncreasingArrowsProcess"/>
    <dgm:cxn modelId="{FAE864D8-A2E7-432C-BB60-D0464CA94793}" type="presParOf" srcId="{D13B1775-D6A2-426B-810F-7CC4408293F4}" destId="{C72981E5-3BDB-481C-8B96-0A768BD7C4F1}" srcOrd="6" destOrd="0" presId="urn:microsoft.com/office/officeart/2009/3/layout/IncreasingArrowsProcess"/>
    <dgm:cxn modelId="{A88CCAE9-FE0B-4F57-8A1A-46C8A6903BFB}" type="presParOf" srcId="{D13B1775-D6A2-426B-810F-7CC4408293F4}" destId="{123CBEC2-366C-4CED-A2E6-50FBCFEB8723}" srcOrd="7" destOrd="0" presId="urn:microsoft.com/office/officeart/2009/3/layout/IncreasingArrowsProcess"/>
    <dgm:cxn modelId="{C0BC63F3-5CC8-424B-9DEE-862C3AFEDA84}" type="presParOf" srcId="{D13B1775-D6A2-426B-810F-7CC4408293F4}" destId="{CAE35AE3-B140-4B9E-92F5-D3F048029D7F}" srcOrd="8" destOrd="0" presId="urn:microsoft.com/office/officeart/2009/3/layout/IncreasingArrowsProcess"/>
    <dgm:cxn modelId="{04FF6E4E-F429-4E34-AB25-081CD5EC6651}" type="presParOf" srcId="{D13B1775-D6A2-426B-810F-7CC4408293F4}" destId="{BDD3BEB6-675C-4148-98B4-774F5FB8BF87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00174-1BD1-4A1C-8157-9DCA51EBB989}">
      <dsp:nvSpPr>
        <dsp:cNvPr id="0" name=""/>
        <dsp:cNvSpPr/>
      </dsp:nvSpPr>
      <dsp:spPr>
        <a:xfrm>
          <a:off x="3947296" y="-169131"/>
          <a:ext cx="1418073" cy="129600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Diversion</a:t>
          </a:r>
          <a:endParaRPr lang="en-US" sz="1600" b="1" kern="1200" dirty="0"/>
        </a:p>
      </dsp:txBody>
      <dsp:txXfrm>
        <a:off x="4154968" y="20664"/>
        <a:ext cx="1002729" cy="916413"/>
      </dsp:txXfrm>
    </dsp:sp>
    <dsp:sp modelId="{D6820721-15E5-4267-A007-C8FAE9F5457F}">
      <dsp:nvSpPr>
        <dsp:cNvPr id="0" name=""/>
        <dsp:cNvSpPr/>
      </dsp:nvSpPr>
      <dsp:spPr>
        <a:xfrm rot="11630769">
          <a:off x="5282594" y="421075"/>
          <a:ext cx="5311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5298297" y="510462"/>
        <a:ext cx="37183" cy="262441"/>
      </dsp:txXfrm>
    </dsp:sp>
    <dsp:sp modelId="{2D90C54A-B1A0-4655-9510-6BC2FE7AF2DD}">
      <dsp:nvSpPr>
        <dsp:cNvPr id="0" name=""/>
        <dsp:cNvSpPr/>
      </dsp:nvSpPr>
      <dsp:spPr>
        <a:xfrm>
          <a:off x="5237077" y="195745"/>
          <a:ext cx="1620925" cy="125205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89864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52" b="1" kern="1200" dirty="0" smtClean="0"/>
            <a:t>Coordination to Resources</a:t>
          </a:r>
          <a:endParaRPr lang="en-US" sz="1552" b="1" kern="1200" dirty="0"/>
        </a:p>
      </dsp:txBody>
      <dsp:txXfrm>
        <a:off x="5474456" y="379104"/>
        <a:ext cx="1146167" cy="885335"/>
      </dsp:txXfrm>
    </dsp:sp>
    <dsp:sp modelId="{A17BB950-D7FE-43CA-AEFA-F7D9503C953E}">
      <dsp:nvSpPr>
        <dsp:cNvPr id="0" name=""/>
        <dsp:cNvSpPr/>
      </dsp:nvSpPr>
      <dsp:spPr>
        <a:xfrm rot="2492308">
          <a:off x="6578891" y="1088154"/>
          <a:ext cx="32387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6580113" y="1172413"/>
        <a:ext cx="22671" cy="262441"/>
      </dsp:txXfrm>
    </dsp:sp>
    <dsp:sp modelId="{B7A3C9E0-FFF5-4B92-BCD1-F63B8C3B62BF}">
      <dsp:nvSpPr>
        <dsp:cNvPr id="0" name=""/>
        <dsp:cNvSpPr/>
      </dsp:nvSpPr>
      <dsp:spPr>
        <a:xfrm>
          <a:off x="6411000" y="1123920"/>
          <a:ext cx="1418073" cy="129600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Street Outreach</a:t>
          </a:r>
          <a:endParaRPr lang="en-US" sz="1600" b="1" kern="1200" dirty="0"/>
        </a:p>
      </dsp:txBody>
      <dsp:txXfrm>
        <a:off x="6618672" y="1313715"/>
        <a:ext cx="1002729" cy="916413"/>
      </dsp:txXfrm>
    </dsp:sp>
    <dsp:sp modelId="{0BD3BB79-CAA6-41F4-931D-9E36C8E0F55D}">
      <dsp:nvSpPr>
        <dsp:cNvPr id="0" name=""/>
        <dsp:cNvSpPr/>
      </dsp:nvSpPr>
      <dsp:spPr>
        <a:xfrm rot="4120318">
          <a:off x="7351925" y="2176841"/>
          <a:ext cx="23205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7354140" y="2261079"/>
        <a:ext cx="16244" cy="262441"/>
      </dsp:txXfrm>
    </dsp:sp>
    <dsp:sp modelId="{39F6BC5E-021F-4FD9-8F8B-B35289D1CFA3}">
      <dsp:nvSpPr>
        <dsp:cNvPr id="0" name=""/>
        <dsp:cNvSpPr/>
      </dsp:nvSpPr>
      <dsp:spPr>
        <a:xfrm>
          <a:off x="6870891" y="2362197"/>
          <a:ext cx="1537939" cy="148215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Shelter</a:t>
          </a:r>
          <a:endParaRPr lang="en-US" sz="1600" b="1" kern="1200" dirty="0"/>
        </a:p>
      </dsp:txBody>
      <dsp:txXfrm>
        <a:off x="7096117" y="2579254"/>
        <a:ext cx="1087487" cy="1048043"/>
      </dsp:txXfrm>
    </dsp:sp>
    <dsp:sp modelId="{707B9B65-0B5E-43FC-9C84-B730198ABA71}">
      <dsp:nvSpPr>
        <dsp:cNvPr id="0" name=""/>
        <dsp:cNvSpPr/>
      </dsp:nvSpPr>
      <dsp:spPr>
        <a:xfrm rot="5840730">
          <a:off x="7521251" y="3645121"/>
          <a:ext cx="41134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528210" y="3726482"/>
        <a:ext cx="28794" cy="262441"/>
      </dsp:txXfrm>
    </dsp:sp>
    <dsp:sp modelId="{5742E3EF-483F-4932-922C-32C5F23F6397}">
      <dsp:nvSpPr>
        <dsp:cNvPr id="0" name=""/>
        <dsp:cNvSpPr/>
      </dsp:nvSpPr>
      <dsp:spPr>
        <a:xfrm>
          <a:off x="6746383" y="3886046"/>
          <a:ext cx="1418073" cy="129600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Day Services</a:t>
          </a:r>
          <a:endParaRPr lang="en-US" sz="1600" b="1" kern="1200" dirty="0"/>
        </a:p>
      </dsp:txBody>
      <dsp:txXfrm>
        <a:off x="6954055" y="4075841"/>
        <a:ext cx="1002729" cy="916413"/>
      </dsp:txXfrm>
    </dsp:sp>
    <dsp:sp modelId="{28D988BC-FF4C-483D-898D-21688AD69CA8}">
      <dsp:nvSpPr>
        <dsp:cNvPr id="0" name=""/>
        <dsp:cNvSpPr/>
      </dsp:nvSpPr>
      <dsp:spPr>
        <a:xfrm rot="7476923">
          <a:off x="7048682" y="4880368"/>
          <a:ext cx="33463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056553" y="4963717"/>
        <a:ext cx="23424" cy="262441"/>
      </dsp:txXfrm>
    </dsp:sp>
    <dsp:sp modelId="{938AC052-CCDC-4D2F-8EDB-21D45D24A5F2}">
      <dsp:nvSpPr>
        <dsp:cNvPr id="0" name=""/>
        <dsp:cNvSpPr/>
      </dsp:nvSpPr>
      <dsp:spPr>
        <a:xfrm>
          <a:off x="5815347" y="5025705"/>
          <a:ext cx="1652251" cy="137509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Employment / Main Stream Benefits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6057314" y="5227083"/>
        <a:ext cx="1168317" cy="972340"/>
      </dsp:txXfrm>
    </dsp:sp>
    <dsp:sp modelId="{081FE843-6D31-44DB-A7FA-A492653236B1}">
      <dsp:nvSpPr>
        <dsp:cNvPr id="0" name=""/>
        <dsp:cNvSpPr/>
      </dsp:nvSpPr>
      <dsp:spPr>
        <a:xfrm rot="19938462">
          <a:off x="5944498" y="5849867"/>
          <a:ext cx="3996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5945185" y="5940133"/>
        <a:ext cx="27973" cy="262441"/>
      </dsp:txXfrm>
    </dsp:sp>
    <dsp:sp modelId="{F3224109-F68E-4D54-B607-D7618C53BE36}">
      <dsp:nvSpPr>
        <dsp:cNvPr id="0" name=""/>
        <dsp:cNvSpPr/>
      </dsp:nvSpPr>
      <dsp:spPr>
        <a:xfrm>
          <a:off x="4663717" y="5731127"/>
          <a:ext cx="1418073" cy="129600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Housing Locator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4871389" y="5920922"/>
        <a:ext cx="1002729" cy="916413"/>
      </dsp:txXfrm>
    </dsp:sp>
    <dsp:sp modelId="{835005B6-6BCD-41E4-8136-4B2F40BC7CB3}">
      <dsp:nvSpPr>
        <dsp:cNvPr id="0" name=""/>
        <dsp:cNvSpPr/>
      </dsp:nvSpPr>
      <dsp:spPr>
        <a:xfrm rot="10800000">
          <a:off x="4650738" y="6160428"/>
          <a:ext cx="1163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4654228" y="6247908"/>
        <a:ext cx="8142" cy="262441"/>
      </dsp:txXfrm>
    </dsp:sp>
    <dsp:sp modelId="{49672EB5-5EDC-4221-AD0E-789FBFCC77CC}">
      <dsp:nvSpPr>
        <dsp:cNvPr id="0" name=""/>
        <dsp:cNvSpPr/>
      </dsp:nvSpPr>
      <dsp:spPr>
        <a:xfrm>
          <a:off x="3230875" y="5731127"/>
          <a:ext cx="1418073" cy="129600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Furniture/ Household Stuff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3438547" y="5920922"/>
        <a:ext cx="1002729" cy="916413"/>
      </dsp:txXfrm>
    </dsp:sp>
    <dsp:sp modelId="{2E4DE028-EEE8-453C-BB38-826B30886EED}">
      <dsp:nvSpPr>
        <dsp:cNvPr id="0" name=""/>
        <dsp:cNvSpPr/>
      </dsp:nvSpPr>
      <dsp:spPr>
        <a:xfrm rot="12461538">
          <a:off x="3288793" y="5827798"/>
          <a:ext cx="34689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3298604" y="5917696"/>
        <a:ext cx="24282" cy="262441"/>
      </dsp:txXfrm>
    </dsp:sp>
    <dsp:sp modelId="{0DBAC9FF-F0EF-46FD-8F03-30028BDFF430}">
      <dsp:nvSpPr>
        <dsp:cNvPr id="0" name=""/>
        <dsp:cNvSpPr/>
      </dsp:nvSpPr>
      <dsp:spPr>
        <a:xfrm>
          <a:off x="1962156" y="5065252"/>
          <a:ext cx="1418073" cy="129600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Health &amp; Wellness Plan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169828" y="5255047"/>
        <a:ext cx="1002729" cy="916413"/>
      </dsp:txXfrm>
    </dsp:sp>
    <dsp:sp modelId="{0F130DD1-C24A-49EA-BBA2-00987B444300}">
      <dsp:nvSpPr>
        <dsp:cNvPr id="0" name=""/>
        <dsp:cNvSpPr/>
      </dsp:nvSpPr>
      <dsp:spPr>
        <a:xfrm rot="14123077">
          <a:off x="2225323" y="4906196"/>
          <a:ext cx="79513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244025" y="5003492"/>
        <a:ext cx="55659" cy="262441"/>
      </dsp:txXfrm>
    </dsp:sp>
    <dsp:sp modelId="{C8EB268F-52ED-4D5E-B7E1-F2B2EACB66D0}">
      <dsp:nvSpPr>
        <dsp:cNvPr id="0" name=""/>
        <dsp:cNvSpPr/>
      </dsp:nvSpPr>
      <dsp:spPr>
        <a:xfrm>
          <a:off x="1148209" y="3886046"/>
          <a:ext cx="1418073" cy="129600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Bridge Housing  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355881" y="4075841"/>
        <a:ext cx="1002729" cy="916413"/>
      </dsp:txXfrm>
    </dsp:sp>
    <dsp:sp modelId="{0617E79B-A9A2-45D9-B273-40FA135C0C00}">
      <dsp:nvSpPr>
        <dsp:cNvPr id="0" name=""/>
        <dsp:cNvSpPr/>
      </dsp:nvSpPr>
      <dsp:spPr>
        <a:xfrm rot="15784615">
          <a:off x="1717857" y="3606164"/>
          <a:ext cx="106557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1735767" y="3709511"/>
        <a:ext cx="74590" cy="262441"/>
      </dsp:txXfrm>
    </dsp:sp>
    <dsp:sp modelId="{2E41B7EA-DDB9-469A-BBCC-FFE325B50B27}">
      <dsp:nvSpPr>
        <dsp:cNvPr id="0" name=""/>
        <dsp:cNvSpPr/>
      </dsp:nvSpPr>
      <dsp:spPr>
        <a:xfrm>
          <a:off x="975499" y="2463651"/>
          <a:ext cx="1418073" cy="129600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Rapid Rehousing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183171" y="2653446"/>
        <a:ext cx="1002729" cy="916413"/>
      </dsp:txXfrm>
    </dsp:sp>
    <dsp:sp modelId="{39602AC2-42BB-47C7-8AD6-D4406C5FE336}">
      <dsp:nvSpPr>
        <dsp:cNvPr id="0" name=""/>
        <dsp:cNvSpPr/>
      </dsp:nvSpPr>
      <dsp:spPr>
        <a:xfrm rot="17446154">
          <a:off x="1909854" y="2266612"/>
          <a:ext cx="2444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1912220" y="2357520"/>
        <a:ext cx="17109" cy="262441"/>
      </dsp:txXfrm>
    </dsp:sp>
    <dsp:sp modelId="{797B2EC2-977D-4399-B35D-9C500537234E}">
      <dsp:nvSpPr>
        <dsp:cNvPr id="0" name=""/>
        <dsp:cNvSpPr/>
      </dsp:nvSpPr>
      <dsp:spPr>
        <a:xfrm>
          <a:off x="1413459" y="1029240"/>
          <a:ext cx="1558340" cy="148536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Scattered Site w/Support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641673" y="1246766"/>
        <a:ext cx="1101912" cy="1050311"/>
      </dsp:txXfrm>
    </dsp:sp>
    <dsp:sp modelId="{E3706938-DF74-4D7A-8C2F-7A4E12AFCE90}">
      <dsp:nvSpPr>
        <dsp:cNvPr id="0" name=""/>
        <dsp:cNvSpPr/>
      </dsp:nvSpPr>
      <dsp:spPr>
        <a:xfrm rot="8307692">
          <a:off x="2755943" y="1050754"/>
          <a:ext cx="770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757964" y="1137467"/>
        <a:ext cx="5396" cy="262441"/>
      </dsp:txXfrm>
    </dsp:sp>
    <dsp:sp modelId="{EE5E93DA-8EBE-42C6-9156-E63EC07FCDA0}">
      <dsp:nvSpPr>
        <dsp:cNvPr id="0" name=""/>
        <dsp:cNvSpPr/>
      </dsp:nvSpPr>
      <dsp:spPr>
        <a:xfrm>
          <a:off x="2556090" y="173770"/>
          <a:ext cx="1418073" cy="129600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Permanent Supportive Housing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63762" y="363565"/>
        <a:ext cx="1002729" cy="916413"/>
      </dsp:txXfrm>
    </dsp:sp>
    <dsp:sp modelId="{317FE420-3A3B-465A-B108-6B76EF8C2860}">
      <dsp:nvSpPr>
        <dsp:cNvPr id="0" name=""/>
        <dsp:cNvSpPr/>
      </dsp:nvSpPr>
      <dsp:spPr>
        <a:xfrm rot="20769231">
          <a:off x="3951455" y="431702"/>
          <a:ext cx="1788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3951533" y="519824"/>
        <a:ext cx="12522" cy="2624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00174-1BD1-4A1C-8157-9DCA51EBB989}">
      <dsp:nvSpPr>
        <dsp:cNvPr id="0" name=""/>
        <dsp:cNvSpPr/>
      </dsp:nvSpPr>
      <dsp:spPr>
        <a:xfrm>
          <a:off x="3963246" y="-165322"/>
          <a:ext cx="1387467" cy="1268032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Diversion</a:t>
          </a:r>
          <a:endParaRPr lang="en-US" sz="1600" b="1" kern="1200" dirty="0"/>
        </a:p>
      </dsp:txBody>
      <dsp:txXfrm>
        <a:off x="4166436" y="20377"/>
        <a:ext cx="981087" cy="896634"/>
      </dsp:txXfrm>
    </dsp:sp>
    <dsp:sp modelId="{D6820721-15E5-4267-A007-C8FAE9F5457F}">
      <dsp:nvSpPr>
        <dsp:cNvPr id="0" name=""/>
        <dsp:cNvSpPr/>
      </dsp:nvSpPr>
      <dsp:spPr>
        <a:xfrm rot="11630769">
          <a:off x="5268737" y="412013"/>
          <a:ext cx="52871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5284368" y="499503"/>
        <a:ext cx="37010" cy="256777"/>
      </dsp:txXfrm>
    </dsp:sp>
    <dsp:sp modelId="{2D90C54A-B1A0-4655-9510-6BC2FE7AF2DD}">
      <dsp:nvSpPr>
        <dsp:cNvPr id="0" name=""/>
        <dsp:cNvSpPr/>
      </dsp:nvSpPr>
      <dsp:spPr>
        <a:xfrm>
          <a:off x="5224081" y="191405"/>
          <a:ext cx="1585941" cy="1225031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89864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52" b="1" kern="1200" dirty="0" smtClean="0"/>
            <a:t>Coordination to Resources</a:t>
          </a:r>
          <a:endParaRPr lang="en-US" sz="1552" b="1" kern="1200" dirty="0"/>
        </a:p>
      </dsp:txBody>
      <dsp:txXfrm>
        <a:off x="5456337" y="370807"/>
        <a:ext cx="1121429" cy="866227"/>
      </dsp:txXfrm>
    </dsp:sp>
    <dsp:sp modelId="{A17BB950-D7FE-43CA-AEFA-F7D9503C953E}">
      <dsp:nvSpPr>
        <dsp:cNvPr id="0" name=""/>
        <dsp:cNvSpPr/>
      </dsp:nvSpPr>
      <dsp:spPr>
        <a:xfrm rot="2492308">
          <a:off x="6536971" y="1064186"/>
          <a:ext cx="30788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6538132" y="1146716"/>
        <a:ext cx="21552" cy="256777"/>
      </dsp:txXfrm>
    </dsp:sp>
    <dsp:sp modelId="{B7A3C9E0-FFF5-4B92-BCD1-F63B8C3B62BF}">
      <dsp:nvSpPr>
        <dsp:cNvPr id="0" name=""/>
        <dsp:cNvSpPr/>
      </dsp:nvSpPr>
      <dsp:spPr>
        <a:xfrm>
          <a:off x="6371813" y="1098790"/>
          <a:ext cx="1387467" cy="1268032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Street Outreach</a:t>
          </a:r>
          <a:endParaRPr lang="en-US" sz="1600" b="1" kern="1200" dirty="0"/>
        </a:p>
      </dsp:txBody>
      <dsp:txXfrm>
        <a:off x="6575003" y="1284489"/>
        <a:ext cx="981087" cy="896634"/>
      </dsp:txXfrm>
    </dsp:sp>
    <dsp:sp modelId="{0BD3BB79-CAA6-41F4-931D-9E36C8E0F55D}">
      <dsp:nvSpPr>
        <dsp:cNvPr id="0" name=""/>
        <dsp:cNvSpPr/>
      </dsp:nvSpPr>
      <dsp:spPr>
        <a:xfrm rot="4120318">
          <a:off x="7292678" y="2128472"/>
          <a:ext cx="21807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7294759" y="2211017"/>
        <a:ext cx="15265" cy="256777"/>
      </dsp:txXfrm>
    </dsp:sp>
    <dsp:sp modelId="{39F6BC5E-021F-4FD9-8F8B-B35289D1CFA3}">
      <dsp:nvSpPr>
        <dsp:cNvPr id="0" name=""/>
        <dsp:cNvSpPr/>
      </dsp:nvSpPr>
      <dsp:spPr>
        <a:xfrm>
          <a:off x="6821364" y="2309281"/>
          <a:ext cx="1504746" cy="1450168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Shelter</a:t>
          </a:r>
          <a:endParaRPr lang="en-US" sz="1600" b="1" kern="1200" dirty="0"/>
        </a:p>
      </dsp:txBody>
      <dsp:txXfrm>
        <a:off x="7041729" y="2521653"/>
        <a:ext cx="1064016" cy="1025424"/>
      </dsp:txXfrm>
    </dsp:sp>
    <dsp:sp modelId="{707B9B65-0B5E-43FC-9C84-B730198ABA71}">
      <dsp:nvSpPr>
        <dsp:cNvPr id="0" name=""/>
        <dsp:cNvSpPr/>
      </dsp:nvSpPr>
      <dsp:spPr>
        <a:xfrm rot="5840730">
          <a:off x="7458212" y="3563963"/>
          <a:ext cx="39341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464867" y="3643702"/>
        <a:ext cx="27539" cy="256777"/>
      </dsp:txXfrm>
    </dsp:sp>
    <dsp:sp modelId="{5742E3EF-483F-4932-922C-32C5F23F6397}">
      <dsp:nvSpPr>
        <dsp:cNvPr id="0" name=""/>
        <dsp:cNvSpPr/>
      </dsp:nvSpPr>
      <dsp:spPr>
        <a:xfrm>
          <a:off x="6699690" y="3799101"/>
          <a:ext cx="1387467" cy="1268032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Day Services</a:t>
          </a:r>
          <a:endParaRPr lang="en-US" sz="1600" b="1" kern="1200" dirty="0"/>
        </a:p>
      </dsp:txBody>
      <dsp:txXfrm>
        <a:off x="6902880" y="3984800"/>
        <a:ext cx="981087" cy="896634"/>
      </dsp:txXfrm>
    </dsp:sp>
    <dsp:sp modelId="{28D988BC-FF4C-483D-898D-21688AD69CA8}">
      <dsp:nvSpPr>
        <dsp:cNvPr id="0" name=""/>
        <dsp:cNvSpPr/>
      </dsp:nvSpPr>
      <dsp:spPr>
        <a:xfrm rot="7476923">
          <a:off x="6996229" y="4771507"/>
          <a:ext cx="31842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003719" y="4853168"/>
        <a:ext cx="22289" cy="256777"/>
      </dsp:txXfrm>
    </dsp:sp>
    <dsp:sp modelId="{938AC052-CCDC-4D2F-8EDB-21D45D24A5F2}">
      <dsp:nvSpPr>
        <dsp:cNvPr id="0" name=""/>
        <dsp:cNvSpPr/>
      </dsp:nvSpPr>
      <dsp:spPr>
        <a:xfrm>
          <a:off x="5789397" y="4913224"/>
          <a:ext cx="1616591" cy="1345418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Employment / Main Stream Benefits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6026141" y="5110256"/>
        <a:ext cx="1143103" cy="951354"/>
      </dsp:txXfrm>
    </dsp:sp>
    <dsp:sp modelId="{081FE843-6D31-44DB-A7FA-A492653236B1}">
      <dsp:nvSpPr>
        <dsp:cNvPr id="0" name=""/>
        <dsp:cNvSpPr/>
      </dsp:nvSpPr>
      <dsp:spPr>
        <a:xfrm rot="19938462">
          <a:off x="5915802" y="5719340"/>
          <a:ext cx="39999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5916489" y="5807720"/>
        <a:ext cx="27999" cy="256777"/>
      </dsp:txXfrm>
    </dsp:sp>
    <dsp:sp modelId="{F3224109-F68E-4D54-B607-D7618C53BE36}">
      <dsp:nvSpPr>
        <dsp:cNvPr id="0" name=""/>
        <dsp:cNvSpPr/>
      </dsp:nvSpPr>
      <dsp:spPr>
        <a:xfrm>
          <a:off x="4663634" y="5602890"/>
          <a:ext cx="1387467" cy="1268032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Housing Locator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4866824" y="5788589"/>
        <a:ext cx="981087" cy="896634"/>
      </dsp:txXfrm>
    </dsp:sp>
    <dsp:sp modelId="{835005B6-6BCD-41E4-8136-4B2F40BC7CB3}">
      <dsp:nvSpPr>
        <dsp:cNvPr id="0" name=""/>
        <dsp:cNvSpPr/>
      </dsp:nvSpPr>
      <dsp:spPr>
        <a:xfrm rot="10800000">
          <a:off x="4651938" y="6022925"/>
          <a:ext cx="10481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4655082" y="6108517"/>
        <a:ext cx="7337" cy="256777"/>
      </dsp:txXfrm>
    </dsp:sp>
    <dsp:sp modelId="{49672EB5-5EDC-4221-AD0E-789FBFCC77CC}">
      <dsp:nvSpPr>
        <dsp:cNvPr id="0" name=""/>
        <dsp:cNvSpPr/>
      </dsp:nvSpPr>
      <dsp:spPr>
        <a:xfrm>
          <a:off x="3262858" y="5602890"/>
          <a:ext cx="1387467" cy="1268032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Furniture/ Household Stuff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3466048" y="5788589"/>
        <a:ext cx="981087" cy="896634"/>
      </dsp:txXfrm>
    </dsp:sp>
    <dsp:sp modelId="{2E4DE028-EEE8-453C-BB38-826B30886EED}">
      <dsp:nvSpPr>
        <dsp:cNvPr id="0" name=""/>
        <dsp:cNvSpPr/>
      </dsp:nvSpPr>
      <dsp:spPr>
        <a:xfrm rot="12461538">
          <a:off x="3320466" y="5697731"/>
          <a:ext cx="33041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3329810" y="5785626"/>
        <a:ext cx="23129" cy="256777"/>
      </dsp:txXfrm>
    </dsp:sp>
    <dsp:sp modelId="{0DBAC9FF-F0EF-46FD-8F03-30028BDFF430}">
      <dsp:nvSpPr>
        <dsp:cNvPr id="0" name=""/>
        <dsp:cNvSpPr/>
      </dsp:nvSpPr>
      <dsp:spPr>
        <a:xfrm>
          <a:off x="2022533" y="4951917"/>
          <a:ext cx="1387467" cy="1268032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Health &amp; Wellness Plan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225723" y="5137616"/>
        <a:ext cx="981087" cy="896634"/>
      </dsp:txXfrm>
    </dsp:sp>
    <dsp:sp modelId="{0F130DD1-C24A-49EA-BBA2-00987B444300}">
      <dsp:nvSpPr>
        <dsp:cNvPr id="0" name=""/>
        <dsp:cNvSpPr/>
      </dsp:nvSpPr>
      <dsp:spPr>
        <a:xfrm rot="14123077">
          <a:off x="2280784" y="4796750"/>
          <a:ext cx="76897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298871" y="4891835"/>
        <a:ext cx="53828" cy="256777"/>
      </dsp:txXfrm>
    </dsp:sp>
    <dsp:sp modelId="{C8EB268F-52ED-4D5E-B7E1-F2B2EACB66D0}">
      <dsp:nvSpPr>
        <dsp:cNvPr id="0" name=""/>
        <dsp:cNvSpPr/>
      </dsp:nvSpPr>
      <dsp:spPr>
        <a:xfrm>
          <a:off x="1226802" y="3799101"/>
          <a:ext cx="1387467" cy="1268032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Bridge Housing  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429992" y="3984800"/>
        <a:ext cx="981087" cy="896634"/>
      </dsp:txXfrm>
    </dsp:sp>
    <dsp:sp modelId="{0617E79B-A9A2-45D9-B273-40FA135C0C00}">
      <dsp:nvSpPr>
        <dsp:cNvPr id="0" name=""/>
        <dsp:cNvSpPr/>
      </dsp:nvSpPr>
      <dsp:spPr>
        <a:xfrm rot="15784615">
          <a:off x="1784671" y="3525809"/>
          <a:ext cx="103358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1802043" y="3626791"/>
        <a:ext cx="72351" cy="256777"/>
      </dsp:txXfrm>
    </dsp:sp>
    <dsp:sp modelId="{2E41B7EA-DDB9-469A-BBCC-FFE325B50B27}">
      <dsp:nvSpPr>
        <dsp:cNvPr id="0" name=""/>
        <dsp:cNvSpPr/>
      </dsp:nvSpPr>
      <dsp:spPr>
        <a:xfrm>
          <a:off x="1057957" y="2408538"/>
          <a:ext cx="1387467" cy="1268032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Rapid Rehousing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261147" y="2594237"/>
        <a:ext cx="981087" cy="896634"/>
      </dsp:txXfrm>
    </dsp:sp>
    <dsp:sp modelId="{39602AC2-42BB-47C7-8AD6-D4406C5FE336}">
      <dsp:nvSpPr>
        <dsp:cNvPr id="0" name=""/>
        <dsp:cNvSpPr/>
      </dsp:nvSpPr>
      <dsp:spPr>
        <a:xfrm rot="17446154">
          <a:off x="1972399" y="2216270"/>
          <a:ext cx="23015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1974627" y="2305090"/>
        <a:ext cx="16111" cy="256777"/>
      </dsp:txXfrm>
    </dsp:sp>
    <dsp:sp modelId="{797B2EC2-977D-4399-B35D-9C500537234E}">
      <dsp:nvSpPr>
        <dsp:cNvPr id="0" name=""/>
        <dsp:cNvSpPr/>
      </dsp:nvSpPr>
      <dsp:spPr>
        <a:xfrm>
          <a:off x="1486059" y="1006154"/>
          <a:ext cx="1524706" cy="1453305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Scattered Site w/Support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709347" y="1218986"/>
        <a:ext cx="1078130" cy="1027641"/>
      </dsp:txXfrm>
    </dsp:sp>
    <dsp:sp modelId="{E3706938-DF74-4D7A-8C2F-7A4E12AFCE90}">
      <dsp:nvSpPr>
        <dsp:cNvPr id="0" name=""/>
        <dsp:cNvSpPr/>
      </dsp:nvSpPr>
      <dsp:spPr>
        <a:xfrm rot="8307692">
          <a:off x="2798705" y="1027571"/>
          <a:ext cx="8441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800919" y="1112323"/>
        <a:ext cx="5909" cy="256777"/>
      </dsp:txXfrm>
    </dsp:sp>
    <dsp:sp modelId="{EE5E93DA-8EBE-42C6-9156-E63EC07FCDA0}">
      <dsp:nvSpPr>
        <dsp:cNvPr id="0" name=""/>
        <dsp:cNvSpPr/>
      </dsp:nvSpPr>
      <dsp:spPr>
        <a:xfrm>
          <a:off x="2603174" y="169904"/>
          <a:ext cx="1387467" cy="1268032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Permanent Supportive Housing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806364" y="355603"/>
        <a:ext cx="981087" cy="896634"/>
      </dsp:txXfrm>
    </dsp:sp>
    <dsp:sp modelId="{317FE420-3A3B-465A-B108-6B76EF8C2860}">
      <dsp:nvSpPr>
        <dsp:cNvPr id="0" name=""/>
        <dsp:cNvSpPr/>
      </dsp:nvSpPr>
      <dsp:spPr>
        <a:xfrm rot="20769231">
          <a:off x="3968335" y="422402"/>
          <a:ext cx="16603" cy="42796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3968407" y="508590"/>
        <a:ext cx="11622" cy="2567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00174-1BD1-4A1C-8157-9DCA51EBB989}">
      <dsp:nvSpPr>
        <dsp:cNvPr id="0" name=""/>
        <dsp:cNvSpPr/>
      </dsp:nvSpPr>
      <dsp:spPr>
        <a:xfrm>
          <a:off x="3947296" y="-169131"/>
          <a:ext cx="1418073" cy="129600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Diversion</a:t>
          </a:r>
          <a:endParaRPr lang="en-US" sz="1600" b="1" kern="1200" dirty="0"/>
        </a:p>
      </dsp:txBody>
      <dsp:txXfrm>
        <a:off x="4154968" y="20664"/>
        <a:ext cx="1002729" cy="916413"/>
      </dsp:txXfrm>
    </dsp:sp>
    <dsp:sp modelId="{D6820721-15E5-4267-A007-C8FAE9F5457F}">
      <dsp:nvSpPr>
        <dsp:cNvPr id="0" name=""/>
        <dsp:cNvSpPr/>
      </dsp:nvSpPr>
      <dsp:spPr>
        <a:xfrm rot="11630769">
          <a:off x="5282594" y="421075"/>
          <a:ext cx="5311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5298297" y="510462"/>
        <a:ext cx="37183" cy="262441"/>
      </dsp:txXfrm>
    </dsp:sp>
    <dsp:sp modelId="{2D90C54A-B1A0-4655-9510-6BC2FE7AF2DD}">
      <dsp:nvSpPr>
        <dsp:cNvPr id="0" name=""/>
        <dsp:cNvSpPr/>
      </dsp:nvSpPr>
      <dsp:spPr>
        <a:xfrm>
          <a:off x="5237077" y="195745"/>
          <a:ext cx="1620925" cy="125205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89864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52" b="1" kern="1200" dirty="0" smtClean="0"/>
            <a:t>Coordination to Resources</a:t>
          </a:r>
          <a:endParaRPr lang="en-US" sz="1552" b="1" kern="1200" dirty="0"/>
        </a:p>
      </dsp:txBody>
      <dsp:txXfrm>
        <a:off x="5474456" y="379104"/>
        <a:ext cx="1146167" cy="885335"/>
      </dsp:txXfrm>
    </dsp:sp>
    <dsp:sp modelId="{A17BB950-D7FE-43CA-AEFA-F7D9503C953E}">
      <dsp:nvSpPr>
        <dsp:cNvPr id="0" name=""/>
        <dsp:cNvSpPr/>
      </dsp:nvSpPr>
      <dsp:spPr>
        <a:xfrm rot="2492308">
          <a:off x="6578891" y="1088154"/>
          <a:ext cx="32387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6580113" y="1172413"/>
        <a:ext cx="22671" cy="262441"/>
      </dsp:txXfrm>
    </dsp:sp>
    <dsp:sp modelId="{B7A3C9E0-FFF5-4B92-BCD1-F63B8C3B62BF}">
      <dsp:nvSpPr>
        <dsp:cNvPr id="0" name=""/>
        <dsp:cNvSpPr/>
      </dsp:nvSpPr>
      <dsp:spPr>
        <a:xfrm>
          <a:off x="6411000" y="1123920"/>
          <a:ext cx="1418073" cy="129600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Street Outreach</a:t>
          </a:r>
          <a:endParaRPr lang="en-US" sz="1600" b="1" kern="1200" dirty="0"/>
        </a:p>
      </dsp:txBody>
      <dsp:txXfrm>
        <a:off x="6618672" y="1313715"/>
        <a:ext cx="1002729" cy="916413"/>
      </dsp:txXfrm>
    </dsp:sp>
    <dsp:sp modelId="{0BD3BB79-CAA6-41F4-931D-9E36C8E0F55D}">
      <dsp:nvSpPr>
        <dsp:cNvPr id="0" name=""/>
        <dsp:cNvSpPr/>
      </dsp:nvSpPr>
      <dsp:spPr>
        <a:xfrm rot="4120318">
          <a:off x="7351925" y="2176841"/>
          <a:ext cx="23205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7354140" y="2261079"/>
        <a:ext cx="16244" cy="262441"/>
      </dsp:txXfrm>
    </dsp:sp>
    <dsp:sp modelId="{39F6BC5E-021F-4FD9-8F8B-B35289D1CFA3}">
      <dsp:nvSpPr>
        <dsp:cNvPr id="0" name=""/>
        <dsp:cNvSpPr/>
      </dsp:nvSpPr>
      <dsp:spPr>
        <a:xfrm>
          <a:off x="6870891" y="2362197"/>
          <a:ext cx="1537939" cy="148215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Shelter</a:t>
          </a:r>
          <a:endParaRPr lang="en-US" sz="1600" b="1" kern="1200" dirty="0"/>
        </a:p>
      </dsp:txBody>
      <dsp:txXfrm>
        <a:off x="7096117" y="2579254"/>
        <a:ext cx="1087487" cy="1048043"/>
      </dsp:txXfrm>
    </dsp:sp>
    <dsp:sp modelId="{707B9B65-0B5E-43FC-9C84-B730198ABA71}">
      <dsp:nvSpPr>
        <dsp:cNvPr id="0" name=""/>
        <dsp:cNvSpPr/>
      </dsp:nvSpPr>
      <dsp:spPr>
        <a:xfrm rot="5840730">
          <a:off x="7521251" y="3645121"/>
          <a:ext cx="41134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528210" y="3726482"/>
        <a:ext cx="28794" cy="262441"/>
      </dsp:txXfrm>
    </dsp:sp>
    <dsp:sp modelId="{5742E3EF-483F-4932-922C-32C5F23F6397}">
      <dsp:nvSpPr>
        <dsp:cNvPr id="0" name=""/>
        <dsp:cNvSpPr/>
      </dsp:nvSpPr>
      <dsp:spPr>
        <a:xfrm>
          <a:off x="6746383" y="3886046"/>
          <a:ext cx="1418073" cy="129600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Day Services</a:t>
          </a:r>
          <a:endParaRPr lang="en-US" sz="1600" b="1" kern="1200" dirty="0"/>
        </a:p>
      </dsp:txBody>
      <dsp:txXfrm>
        <a:off x="6954055" y="4075841"/>
        <a:ext cx="1002729" cy="916413"/>
      </dsp:txXfrm>
    </dsp:sp>
    <dsp:sp modelId="{28D988BC-FF4C-483D-898D-21688AD69CA8}">
      <dsp:nvSpPr>
        <dsp:cNvPr id="0" name=""/>
        <dsp:cNvSpPr/>
      </dsp:nvSpPr>
      <dsp:spPr>
        <a:xfrm rot="7476923">
          <a:off x="7048682" y="4880368"/>
          <a:ext cx="33463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056553" y="4963717"/>
        <a:ext cx="23424" cy="262441"/>
      </dsp:txXfrm>
    </dsp:sp>
    <dsp:sp modelId="{938AC052-CCDC-4D2F-8EDB-21D45D24A5F2}">
      <dsp:nvSpPr>
        <dsp:cNvPr id="0" name=""/>
        <dsp:cNvSpPr/>
      </dsp:nvSpPr>
      <dsp:spPr>
        <a:xfrm>
          <a:off x="5815347" y="5025705"/>
          <a:ext cx="1652251" cy="1375096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Employment / Main Stream Benefits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6057314" y="5227083"/>
        <a:ext cx="1168317" cy="972340"/>
      </dsp:txXfrm>
    </dsp:sp>
    <dsp:sp modelId="{081FE843-6D31-44DB-A7FA-A492653236B1}">
      <dsp:nvSpPr>
        <dsp:cNvPr id="0" name=""/>
        <dsp:cNvSpPr/>
      </dsp:nvSpPr>
      <dsp:spPr>
        <a:xfrm rot="19938462">
          <a:off x="5944498" y="5849867"/>
          <a:ext cx="3996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5945185" y="5940133"/>
        <a:ext cx="27973" cy="262441"/>
      </dsp:txXfrm>
    </dsp:sp>
    <dsp:sp modelId="{F3224109-F68E-4D54-B607-D7618C53BE36}">
      <dsp:nvSpPr>
        <dsp:cNvPr id="0" name=""/>
        <dsp:cNvSpPr/>
      </dsp:nvSpPr>
      <dsp:spPr>
        <a:xfrm>
          <a:off x="4663717" y="5731127"/>
          <a:ext cx="1418073" cy="1296003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Housing Locator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871389" y="5920922"/>
        <a:ext cx="1002729" cy="916413"/>
      </dsp:txXfrm>
    </dsp:sp>
    <dsp:sp modelId="{835005B6-6BCD-41E4-8136-4B2F40BC7CB3}">
      <dsp:nvSpPr>
        <dsp:cNvPr id="0" name=""/>
        <dsp:cNvSpPr/>
      </dsp:nvSpPr>
      <dsp:spPr>
        <a:xfrm rot="10800000">
          <a:off x="4650738" y="6160428"/>
          <a:ext cx="1163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4654228" y="6247908"/>
        <a:ext cx="8142" cy="262441"/>
      </dsp:txXfrm>
    </dsp:sp>
    <dsp:sp modelId="{49672EB5-5EDC-4221-AD0E-789FBFCC77CC}">
      <dsp:nvSpPr>
        <dsp:cNvPr id="0" name=""/>
        <dsp:cNvSpPr/>
      </dsp:nvSpPr>
      <dsp:spPr>
        <a:xfrm>
          <a:off x="3230875" y="5731127"/>
          <a:ext cx="1418073" cy="1296003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Furniture/ Household Stuff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3438547" y="5920922"/>
        <a:ext cx="1002729" cy="916413"/>
      </dsp:txXfrm>
    </dsp:sp>
    <dsp:sp modelId="{2E4DE028-EEE8-453C-BB38-826B30886EED}">
      <dsp:nvSpPr>
        <dsp:cNvPr id="0" name=""/>
        <dsp:cNvSpPr/>
      </dsp:nvSpPr>
      <dsp:spPr>
        <a:xfrm rot="12461538">
          <a:off x="3288793" y="5827798"/>
          <a:ext cx="34689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3298604" y="5917696"/>
        <a:ext cx="24282" cy="262441"/>
      </dsp:txXfrm>
    </dsp:sp>
    <dsp:sp modelId="{0DBAC9FF-F0EF-46FD-8F03-30028BDFF430}">
      <dsp:nvSpPr>
        <dsp:cNvPr id="0" name=""/>
        <dsp:cNvSpPr/>
      </dsp:nvSpPr>
      <dsp:spPr>
        <a:xfrm>
          <a:off x="1962156" y="5065252"/>
          <a:ext cx="1418073" cy="1296003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Health &amp; Wellness Plan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169828" y="5255047"/>
        <a:ext cx="1002729" cy="916413"/>
      </dsp:txXfrm>
    </dsp:sp>
    <dsp:sp modelId="{0F130DD1-C24A-49EA-BBA2-00987B444300}">
      <dsp:nvSpPr>
        <dsp:cNvPr id="0" name=""/>
        <dsp:cNvSpPr/>
      </dsp:nvSpPr>
      <dsp:spPr>
        <a:xfrm rot="14172807">
          <a:off x="2206591" y="4884191"/>
          <a:ext cx="112415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232830" y="4985685"/>
        <a:ext cx="78691" cy="262441"/>
      </dsp:txXfrm>
    </dsp:sp>
    <dsp:sp modelId="{C8EB268F-52ED-4D5E-B7E1-F2B2EACB66D0}">
      <dsp:nvSpPr>
        <dsp:cNvPr id="0" name=""/>
        <dsp:cNvSpPr/>
      </dsp:nvSpPr>
      <dsp:spPr>
        <a:xfrm>
          <a:off x="1142987" y="3840970"/>
          <a:ext cx="1418073" cy="129600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Bridge Housing  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350659" y="4030765"/>
        <a:ext cx="1002729" cy="916413"/>
      </dsp:txXfrm>
    </dsp:sp>
    <dsp:sp modelId="{0617E79B-A9A2-45D9-B273-40FA135C0C00}">
      <dsp:nvSpPr>
        <dsp:cNvPr id="0" name=""/>
        <dsp:cNvSpPr/>
      </dsp:nvSpPr>
      <dsp:spPr>
        <a:xfrm rot="15783997">
          <a:off x="1733037" y="3582950"/>
          <a:ext cx="7081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1744941" y="3680974"/>
        <a:ext cx="49568" cy="262441"/>
      </dsp:txXfrm>
    </dsp:sp>
    <dsp:sp modelId="{2E41B7EA-DDB9-469A-BBCC-FFE325B50B27}">
      <dsp:nvSpPr>
        <dsp:cNvPr id="0" name=""/>
        <dsp:cNvSpPr/>
      </dsp:nvSpPr>
      <dsp:spPr>
        <a:xfrm>
          <a:off x="975499" y="2463651"/>
          <a:ext cx="1418073" cy="129600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Rapid Rehousing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183171" y="2653446"/>
        <a:ext cx="1002729" cy="916413"/>
      </dsp:txXfrm>
    </dsp:sp>
    <dsp:sp modelId="{39602AC2-42BB-47C7-8AD6-D4406C5FE336}">
      <dsp:nvSpPr>
        <dsp:cNvPr id="0" name=""/>
        <dsp:cNvSpPr/>
      </dsp:nvSpPr>
      <dsp:spPr>
        <a:xfrm rot="17446154">
          <a:off x="1909854" y="2266612"/>
          <a:ext cx="2444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1912220" y="2357520"/>
        <a:ext cx="17109" cy="262441"/>
      </dsp:txXfrm>
    </dsp:sp>
    <dsp:sp modelId="{797B2EC2-977D-4399-B35D-9C500537234E}">
      <dsp:nvSpPr>
        <dsp:cNvPr id="0" name=""/>
        <dsp:cNvSpPr/>
      </dsp:nvSpPr>
      <dsp:spPr>
        <a:xfrm>
          <a:off x="1413459" y="1029240"/>
          <a:ext cx="1558340" cy="148536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Scattered Site w/Support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641673" y="1246766"/>
        <a:ext cx="1101912" cy="1050311"/>
      </dsp:txXfrm>
    </dsp:sp>
    <dsp:sp modelId="{E3706938-DF74-4D7A-8C2F-7A4E12AFCE90}">
      <dsp:nvSpPr>
        <dsp:cNvPr id="0" name=""/>
        <dsp:cNvSpPr/>
      </dsp:nvSpPr>
      <dsp:spPr>
        <a:xfrm rot="8307692">
          <a:off x="2755943" y="1050754"/>
          <a:ext cx="770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757964" y="1137467"/>
        <a:ext cx="5396" cy="262441"/>
      </dsp:txXfrm>
    </dsp:sp>
    <dsp:sp modelId="{EE5E93DA-8EBE-42C6-9156-E63EC07FCDA0}">
      <dsp:nvSpPr>
        <dsp:cNvPr id="0" name=""/>
        <dsp:cNvSpPr/>
      </dsp:nvSpPr>
      <dsp:spPr>
        <a:xfrm>
          <a:off x="2556090" y="173770"/>
          <a:ext cx="1418073" cy="1296003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Permanent Supportive Housing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763762" y="363565"/>
        <a:ext cx="1002729" cy="916413"/>
      </dsp:txXfrm>
    </dsp:sp>
    <dsp:sp modelId="{317FE420-3A3B-465A-B108-6B76EF8C2860}">
      <dsp:nvSpPr>
        <dsp:cNvPr id="0" name=""/>
        <dsp:cNvSpPr/>
      </dsp:nvSpPr>
      <dsp:spPr>
        <a:xfrm rot="20769231">
          <a:off x="3951455" y="431702"/>
          <a:ext cx="1788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3951533" y="519824"/>
        <a:ext cx="12522" cy="2624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00174-1BD1-4A1C-8157-9DCA51EBB989}">
      <dsp:nvSpPr>
        <dsp:cNvPr id="0" name=""/>
        <dsp:cNvSpPr/>
      </dsp:nvSpPr>
      <dsp:spPr>
        <a:xfrm>
          <a:off x="3947296" y="-169131"/>
          <a:ext cx="1418073" cy="129600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Diversion</a:t>
          </a:r>
          <a:endParaRPr lang="en-US" sz="1600" b="1" kern="1200" dirty="0"/>
        </a:p>
      </dsp:txBody>
      <dsp:txXfrm>
        <a:off x="4154968" y="20664"/>
        <a:ext cx="1002729" cy="916413"/>
      </dsp:txXfrm>
    </dsp:sp>
    <dsp:sp modelId="{D6820721-15E5-4267-A007-C8FAE9F5457F}">
      <dsp:nvSpPr>
        <dsp:cNvPr id="0" name=""/>
        <dsp:cNvSpPr/>
      </dsp:nvSpPr>
      <dsp:spPr>
        <a:xfrm rot="11630769">
          <a:off x="5282594" y="421075"/>
          <a:ext cx="5311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5298297" y="510462"/>
        <a:ext cx="37183" cy="262441"/>
      </dsp:txXfrm>
    </dsp:sp>
    <dsp:sp modelId="{2D90C54A-B1A0-4655-9510-6BC2FE7AF2DD}">
      <dsp:nvSpPr>
        <dsp:cNvPr id="0" name=""/>
        <dsp:cNvSpPr/>
      </dsp:nvSpPr>
      <dsp:spPr>
        <a:xfrm>
          <a:off x="5237077" y="195745"/>
          <a:ext cx="1620925" cy="125205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89864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52" b="1" kern="1200" dirty="0" smtClean="0"/>
            <a:t>Coordination to Resources</a:t>
          </a:r>
          <a:endParaRPr lang="en-US" sz="1552" b="1" kern="1200" dirty="0"/>
        </a:p>
      </dsp:txBody>
      <dsp:txXfrm>
        <a:off x="5474456" y="379104"/>
        <a:ext cx="1146167" cy="885335"/>
      </dsp:txXfrm>
    </dsp:sp>
    <dsp:sp modelId="{A17BB950-D7FE-43CA-AEFA-F7D9503C953E}">
      <dsp:nvSpPr>
        <dsp:cNvPr id="0" name=""/>
        <dsp:cNvSpPr/>
      </dsp:nvSpPr>
      <dsp:spPr>
        <a:xfrm rot="2492308">
          <a:off x="6578891" y="1088154"/>
          <a:ext cx="32387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6580113" y="1172413"/>
        <a:ext cx="22671" cy="262441"/>
      </dsp:txXfrm>
    </dsp:sp>
    <dsp:sp modelId="{B7A3C9E0-FFF5-4B92-BCD1-F63B8C3B62BF}">
      <dsp:nvSpPr>
        <dsp:cNvPr id="0" name=""/>
        <dsp:cNvSpPr/>
      </dsp:nvSpPr>
      <dsp:spPr>
        <a:xfrm>
          <a:off x="6411000" y="1123920"/>
          <a:ext cx="1418073" cy="129600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Street Outreach</a:t>
          </a:r>
          <a:endParaRPr lang="en-US" sz="1600" b="1" kern="1200" dirty="0"/>
        </a:p>
      </dsp:txBody>
      <dsp:txXfrm>
        <a:off x="6618672" y="1313715"/>
        <a:ext cx="1002729" cy="916413"/>
      </dsp:txXfrm>
    </dsp:sp>
    <dsp:sp modelId="{0BD3BB79-CAA6-41F4-931D-9E36C8E0F55D}">
      <dsp:nvSpPr>
        <dsp:cNvPr id="0" name=""/>
        <dsp:cNvSpPr/>
      </dsp:nvSpPr>
      <dsp:spPr>
        <a:xfrm rot="4120318">
          <a:off x="7351925" y="2176841"/>
          <a:ext cx="23205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7354140" y="2261079"/>
        <a:ext cx="16244" cy="262441"/>
      </dsp:txXfrm>
    </dsp:sp>
    <dsp:sp modelId="{39F6BC5E-021F-4FD9-8F8B-B35289D1CFA3}">
      <dsp:nvSpPr>
        <dsp:cNvPr id="0" name=""/>
        <dsp:cNvSpPr/>
      </dsp:nvSpPr>
      <dsp:spPr>
        <a:xfrm>
          <a:off x="6870891" y="2362197"/>
          <a:ext cx="1537939" cy="148215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Shelter</a:t>
          </a:r>
          <a:endParaRPr lang="en-US" sz="1600" b="1" kern="1200" dirty="0"/>
        </a:p>
      </dsp:txBody>
      <dsp:txXfrm>
        <a:off x="7096117" y="2579254"/>
        <a:ext cx="1087487" cy="1048043"/>
      </dsp:txXfrm>
    </dsp:sp>
    <dsp:sp modelId="{707B9B65-0B5E-43FC-9C84-B730198ABA71}">
      <dsp:nvSpPr>
        <dsp:cNvPr id="0" name=""/>
        <dsp:cNvSpPr/>
      </dsp:nvSpPr>
      <dsp:spPr>
        <a:xfrm rot="5840730">
          <a:off x="7521251" y="3645121"/>
          <a:ext cx="41134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528210" y="3726482"/>
        <a:ext cx="28794" cy="262441"/>
      </dsp:txXfrm>
    </dsp:sp>
    <dsp:sp modelId="{5742E3EF-483F-4932-922C-32C5F23F6397}">
      <dsp:nvSpPr>
        <dsp:cNvPr id="0" name=""/>
        <dsp:cNvSpPr/>
      </dsp:nvSpPr>
      <dsp:spPr>
        <a:xfrm>
          <a:off x="6746383" y="3886046"/>
          <a:ext cx="1418073" cy="129600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Day Services</a:t>
          </a:r>
          <a:endParaRPr lang="en-US" sz="1600" b="1" kern="1200" dirty="0"/>
        </a:p>
      </dsp:txBody>
      <dsp:txXfrm>
        <a:off x="6954055" y="4075841"/>
        <a:ext cx="1002729" cy="916413"/>
      </dsp:txXfrm>
    </dsp:sp>
    <dsp:sp modelId="{28D988BC-FF4C-483D-898D-21688AD69CA8}">
      <dsp:nvSpPr>
        <dsp:cNvPr id="0" name=""/>
        <dsp:cNvSpPr/>
      </dsp:nvSpPr>
      <dsp:spPr>
        <a:xfrm rot="7476923">
          <a:off x="7048682" y="4880368"/>
          <a:ext cx="33463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7056553" y="4963717"/>
        <a:ext cx="23424" cy="262441"/>
      </dsp:txXfrm>
    </dsp:sp>
    <dsp:sp modelId="{938AC052-CCDC-4D2F-8EDB-21D45D24A5F2}">
      <dsp:nvSpPr>
        <dsp:cNvPr id="0" name=""/>
        <dsp:cNvSpPr/>
      </dsp:nvSpPr>
      <dsp:spPr>
        <a:xfrm>
          <a:off x="5815347" y="5025705"/>
          <a:ext cx="1652251" cy="137509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Employment / Main Stream Benefits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6057314" y="5227083"/>
        <a:ext cx="1168317" cy="972340"/>
      </dsp:txXfrm>
    </dsp:sp>
    <dsp:sp modelId="{081FE843-6D31-44DB-A7FA-A492653236B1}">
      <dsp:nvSpPr>
        <dsp:cNvPr id="0" name=""/>
        <dsp:cNvSpPr/>
      </dsp:nvSpPr>
      <dsp:spPr>
        <a:xfrm rot="19938462">
          <a:off x="5944498" y="5849867"/>
          <a:ext cx="3996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5945185" y="5940133"/>
        <a:ext cx="27973" cy="262441"/>
      </dsp:txXfrm>
    </dsp:sp>
    <dsp:sp modelId="{F3224109-F68E-4D54-B607-D7618C53BE36}">
      <dsp:nvSpPr>
        <dsp:cNvPr id="0" name=""/>
        <dsp:cNvSpPr/>
      </dsp:nvSpPr>
      <dsp:spPr>
        <a:xfrm>
          <a:off x="4663717" y="5731127"/>
          <a:ext cx="1418073" cy="129600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Housing Locator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4871389" y="5920922"/>
        <a:ext cx="1002729" cy="916413"/>
      </dsp:txXfrm>
    </dsp:sp>
    <dsp:sp modelId="{835005B6-6BCD-41E4-8136-4B2F40BC7CB3}">
      <dsp:nvSpPr>
        <dsp:cNvPr id="0" name=""/>
        <dsp:cNvSpPr/>
      </dsp:nvSpPr>
      <dsp:spPr>
        <a:xfrm rot="10800000">
          <a:off x="4650738" y="6160428"/>
          <a:ext cx="1163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4654228" y="6247908"/>
        <a:ext cx="8142" cy="262441"/>
      </dsp:txXfrm>
    </dsp:sp>
    <dsp:sp modelId="{49672EB5-5EDC-4221-AD0E-789FBFCC77CC}">
      <dsp:nvSpPr>
        <dsp:cNvPr id="0" name=""/>
        <dsp:cNvSpPr/>
      </dsp:nvSpPr>
      <dsp:spPr>
        <a:xfrm>
          <a:off x="3230875" y="5731127"/>
          <a:ext cx="1418073" cy="129600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Furniture/ Household Stuff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3438547" y="5920922"/>
        <a:ext cx="1002729" cy="916413"/>
      </dsp:txXfrm>
    </dsp:sp>
    <dsp:sp modelId="{2E4DE028-EEE8-453C-BB38-826B30886EED}">
      <dsp:nvSpPr>
        <dsp:cNvPr id="0" name=""/>
        <dsp:cNvSpPr/>
      </dsp:nvSpPr>
      <dsp:spPr>
        <a:xfrm rot="12461538">
          <a:off x="3288793" y="5827798"/>
          <a:ext cx="34689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3298604" y="5917696"/>
        <a:ext cx="24282" cy="262441"/>
      </dsp:txXfrm>
    </dsp:sp>
    <dsp:sp modelId="{0DBAC9FF-F0EF-46FD-8F03-30028BDFF430}">
      <dsp:nvSpPr>
        <dsp:cNvPr id="0" name=""/>
        <dsp:cNvSpPr/>
      </dsp:nvSpPr>
      <dsp:spPr>
        <a:xfrm>
          <a:off x="1962156" y="5065252"/>
          <a:ext cx="1418073" cy="129600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Health &amp; Wellness Plan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169828" y="5255047"/>
        <a:ext cx="1002729" cy="916413"/>
      </dsp:txXfrm>
    </dsp:sp>
    <dsp:sp modelId="{0F130DD1-C24A-49EA-BBA2-00987B444300}">
      <dsp:nvSpPr>
        <dsp:cNvPr id="0" name=""/>
        <dsp:cNvSpPr/>
      </dsp:nvSpPr>
      <dsp:spPr>
        <a:xfrm rot="14172807">
          <a:off x="2206591" y="4884191"/>
          <a:ext cx="112415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232830" y="4985685"/>
        <a:ext cx="78691" cy="262441"/>
      </dsp:txXfrm>
    </dsp:sp>
    <dsp:sp modelId="{C8EB268F-52ED-4D5E-B7E1-F2B2EACB66D0}">
      <dsp:nvSpPr>
        <dsp:cNvPr id="0" name=""/>
        <dsp:cNvSpPr/>
      </dsp:nvSpPr>
      <dsp:spPr>
        <a:xfrm>
          <a:off x="1142987" y="3840970"/>
          <a:ext cx="1418073" cy="1296003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Bridge Housing  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350659" y="4030765"/>
        <a:ext cx="1002729" cy="916413"/>
      </dsp:txXfrm>
    </dsp:sp>
    <dsp:sp modelId="{0617E79B-A9A2-45D9-B273-40FA135C0C00}">
      <dsp:nvSpPr>
        <dsp:cNvPr id="0" name=""/>
        <dsp:cNvSpPr/>
      </dsp:nvSpPr>
      <dsp:spPr>
        <a:xfrm rot="15783997">
          <a:off x="1733037" y="3582950"/>
          <a:ext cx="7081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1744941" y="3680974"/>
        <a:ext cx="49568" cy="262441"/>
      </dsp:txXfrm>
    </dsp:sp>
    <dsp:sp modelId="{2E41B7EA-DDB9-469A-BBCC-FFE325B50B27}">
      <dsp:nvSpPr>
        <dsp:cNvPr id="0" name=""/>
        <dsp:cNvSpPr/>
      </dsp:nvSpPr>
      <dsp:spPr>
        <a:xfrm>
          <a:off x="975499" y="2463651"/>
          <a:ext cx="1418073" cy="1296003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Rapid Rehousing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183171" y="2653446"/>
        <a:ext cx="1002729" cy="916413"/>
      </dsp:txXfrm>
    </dsp:sp>
    <dsp:sp modelId="{39602AC2-42BB-47C7-8AD6-D4406C5FE336}">
      <dsp:nvSpPr>
        <dsp:cNvPr id="0" name=""/>
        <dsp:cNvSpPr/>
      </dsp:nvSpPr>
      <dsp:spPr>
        <a:xfrm rot="17446154">
          <a:off x="1909854" y="2266612"/>
          <a:ext cx="24442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1912220" y="2357520"/>
        <a:ext cx="17109" cy="262441"/>
      </dsp:txXfrm>
    </dsp:sp>
    <dsp:sp modelId="{797B2EC2-977D-4399-B35D-9C500537234E}">
      <dsp:nvSpPr>
        <dsp:cNvPr id="0" name=""/>
        <dsp:cNvSpPr/>
      </dsp:nvSpPr>
      <dsp:spPr>
        <a:xfrm>
          <a:off x="1413459" y="1029240"/>
          <a:ext cx="1558340" cy="1485363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Scattered Site w/Support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641673" y="1246766"/>
        <a:ext cx="1101912" cy="1050311"/>
      </dsp:txXfrm>
    </dsp:sp>
    <dsp:sp modelId="{E3706938-DF74-4D7A-8C2F-7A4E12AFCE90}">
      <dsp:nvSpPr>
        <dsp:cNvPr id="0" name=""/>
        <dsp:cNvSpPr/>
      </dsp:nvSpPr>
      <dsp:spPr>
        <a:xfrm rot="8307692">
          <a:off x="2755943" y="1050754"/>
          <a:ext cx="770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10800000">
        <a:off x="2757964" y="1137467"/>
        <a:ext cx="5396" cy="262441"/>
      </dsp:txXfrm>
    </dsp:sp>
    <dsp:sp modelId="{EE5E93DA-8EBE-42C6-9156-E63EC07FCDA0}">
      <dsp:nvSpPr>
        <dsp:cNvPr id="0" name=""/>
        <dsp:cNvSpPr/>
      </dsp:nvSpPr>
      <dsp:spPr>
        <a:xfrm>
          <a:off x="2556090" y="173770"/>
          <a:ext cx="1418073" cy="1296003"/>
        </a:xfrm>
        <a:prstGeom prst="ellips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Permanent Supportive Housing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763762" y="363565"/>
        <a:ext cx="1002729" cy="916413"/>
      </dsp:txXfrm>
    </dsp:sp>
    <dsp:sp modelId="{317FE420-3A3B-465A-B108-6B76EF8C2860}">
      <dsp:nvSpPr>
        <dsp:cNvPr id="0" name=""/>
        <dsp:cNvSpPr/>
      </dsp:nvSpPr>
      <dsp:spPr>
        <a:xfrm rot="20769231">
          <a:off x="3951455" y="431702"/>
          <a:ext cx="17888" cy="437401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3951533" y="519824"/>
        <a:ext cx="12522" cy="2624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F2609BF-3EEF-432D-AB77-39B1D4D211A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3401E8B2-D243-42ED-81B4-629AC1C28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39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7E7C7DEF-5687-4FC5-83D1-52BCD8B95E0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45198317-049C-4963-8E9A-6A073F30C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7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emergency</a:t>
            </a:r>
            <a:r>
              <a:rPr lang="en-US" baseline="0" dirty="0" smtClean="0"/>
              <a:t> shelters become transitional housing, bridge housing, the system gets out of alignment, waiting lists for shelter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4E7DD-AA7D-4454-818C-2C9B648F1C4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70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should</a:t>
            </a:r>
            <a:r>
              <a:rPr lang="en-US" baseline="0" dirty="0" smtClean="0"/>
              <a:t> happen in tandem with crisis and housing access. Get the roof first if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4E7DD-AA7D-4454-818C-2C9B648F1C4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070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99B77-CAE6-4BD2-9AD8-DC71AFBC783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71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Getting Documents Together was a CONSTANT</a:t>
            </a:r>
            <a:r>
              <a:rPr lang="en-US" baseline="0" dirty="0" smtClean="0"/>
              <a:t> friction between case managers and agencies. It was a housing barrier that added significant time to housing placement.  No one wanted to take responsibility. SO: we squarely put the responsibility on the agency/case manager that was trying to ACCESS  any housing for the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98317-049C-4963-8E9A-6A073F30C91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9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Getting Documents Together was a CONSTANT</a:t>
            </a:r>
            <a:r>
              <a:rPr lang="en-US" baseline="0" dirty="0" smtClean="0"/>
              <a:t> friction between case managers and agencies. It was a housing barrier that added significant time to housing placement.  No one wanted to take responsibility. SO: we squarely put the responsibility on the agency/case manager that was trying to ACCESS  any housing for the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98317-049C-4963-8E9A-6A073F30C9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92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Do List for</a:t>
            </a:r>
            <a:r>
              <a:rPr lang="en-US" baseline="0" dirty="0" smtClean="0"/>
              <a:t> remainder of training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Easy 5 step process to get your clients prioritized and housed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FF717-3C24-433B-A833-5A6822647F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07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1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5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7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3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77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7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4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1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1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5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7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1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PL%2012%2011%202015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+mn-lt"/>
              </a:rPr>
              <a:t>Building an Effective </a:t>
            </a:r>
            <a:br>
              <a:rPr lang="en-US" sz="5400" b="1" dirty="0" smtClean="0">
                <a:latin typeface="+mn-lt"/>
              </a:rPr>
            </a:br>
            <a:r>
              <a:rPr lang="en-US" sz="5400" b="1" dirty="0" smtClean="0">
                <a:latin typeface="+mn-lt"/>
              </a:rPr>
              <a:t>Homeless Response System</a:t>
            </a:r>
            <a:endParaRPr lang="en-US" sz="5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7493" y="3518738"/>
            <a:ext cx="6858000" cy="364542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Coordinated Assessment System</a:t>
            </a:r>
            <a:br>
              <a:rPr lang="en-US" sz="3200" b="1" dirty="0" smtClean="0"/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Documentation of Priority Status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54293" y="3518737"/>
            <a:ext cx="61631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064" y="5177519"/>
            <a:ext cx="2330394" cy="107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35" y="304801"/>
            <a:ext cx="7886700" cy="1325563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>
                <a:latin typeface="Century Gothic" panose="020B0502020202020204" pitchFamily="34" charset="0"/>
              </a:rPr>
              <a:t>Chronic Homeless</a:t>
            </a:r>
            <a:r>
              <a:rPr lang="en-US" sz="4400" b="1" dirty="0" smtClean="0">
                <a:latin typeface="+mn-lt"/>
              </a:rPr>
              <a:t/>
            </a:r>
            <a:br>
              <a:rPr lang="en-US" sz="4400" b="1" dirty="0" smtClean="0">
                <a:latin typeface="+mn-lt"/>
              </a:rPr>
            </a:br>
            <a:endParaRPr lang="en-US" sz="44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638809"/>
              </p:ext>
            </p:extLst>
          </p:nvPr>
        </p:nvGraphicFramePr>
        <p:xfrm>
          <a:off x="609600" y="1143002"/>
          <a:ext cx="8229600" cy="1900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529461"/>
                <a:gridCol w="1591283"/>
                <a:gridCol w="1255892"/>
                <a:gridCol w="1109764"/>
                <a:gridCol w="1371600"/>
              </a:tblGrid>
              <a:tr h="457200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+mn-lt"/>
                        </a:rPr>
                        <a:t>UN</a:t>
                      </a:r>
                    </a:p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err="1" smtClean="0">
                          <a:latin typeface="+mn-lt"/>
                        </a:rPr>
                        <a:t>Ind</a:t>
                      </a:r>
                      <a:r>
                        <a:rPr lang="en-US" sz="2000" kern="1200" dirty="0" smtClean="0">
                          <a:latin typeface="+mn-lt"/>
                        </a:rPr>
                        <a:t>/Family</a:t>
                      </a: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+mn-lt"/>
                        </a:rPr>
                        <a:t>ES</a:t>
                      </a: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+mn-lt"/>
                        </a:rPr>
                        <a:t>Safe</a:t>
                      </a:r>
                      <a:r>
                        <a:rPr lang="en-US" sz="2000" kern="1200" baseline="0" dirty="0" smtClean="0">
                          <a:latin typeface="+mn-lt"/>
                        </a:rPr>
                        <a:t> Haven</a:t>
                      </a:r>
                      <a:endParaRPr lang="en-US" sz="2000" kern="1200" dirty="0" smtClean="0">
                        <a:latin typeface="+mn-lt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+mn-lt"/>
                        </a:rPr>
                        <a:t>TOTAL</a:t>
                      </a: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+mn-lt"/>
                        </a:rPr>
                        <a:t>Change</a:t>
                      </a:r>
                    </a:p>
                  </a:txBody>
                  <a:tcPr marL="27305" marR="27305" marT="9525" marB="18415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</a:rPr>
                        <a:t>2015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164/0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399/29</a:t>
                      </a: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615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26%+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</a:tr>
              <a:tr h="485233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</a:rPr>
                        <a:t>2014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92/7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356/22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489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7305" marR="27305" marT="9525" marB="18415"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287912" y="5257800"/>
            <a:ext cx="2040512" cy="1600200"/>
            <a:chOff x="-287912" y="5257800"/>
            <a:chExt cx="2040512" cy="1600200"/>
          </a:xfrm>
        </p:grpSpPr>
        <p:sp>
          <p:nvSpPr>
            <p:cNvPr id="7" name="Right Triangle 6"/>
            <p:cNvSpPr/>
            <p:nvPr/>
          </p:nvSpPr>
          <p:spPr>
            <a:xfrm>
              <a:off x="0" y="5257800"/>
              <a:ext cx="1752600" cy="16002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8" name="TextBox 7"/>
            <p:cNvSpPr txBox="1"/>
            <p:nvPr/>
          </p:nvSpPr>
          <p:spPr>
            <a:xfrm rot="2616887">
              <a:off x="-287912" y="6016272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KEY FINDING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155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latin typeface="+mn-lt"/>
              </a:rPr>
              <a:t>Goals for Housing Chronically Homeless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403" y="1763485"/>
            <a:ext cx="7886700" cy="460465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/>
              <a:t>Verified, document/application ready Chronic Homeless will be placed into housing before others with less severe needs until we reach at least 85% utilization of PSH.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Current rate was just under 72%.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/>
              <a:t>Housing utilization of CoC funded programs will be improved.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Current rate is 78%</a:t>
            </a:r>
          </a:p>
        </p:txBody>
      </p:sp>
    </p:spTree>
    <p:extLst>
      <p:ext uri="{BB962C8B-B14F-4D97-AF65-F5344CB8AC3E}">
        <p14:creationId xmlns:p14="http://schemas.microsoft.com/office/powerpoint/2010/main" val="5643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911" y="316141"/>
            <a:ext cx="7886700" cy="1325563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+mn-lt"/>
              </a:rPr>
              <a:t>Documentation of Priority Status – DOPS    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WHY?</a:t>
            </a:r>
            <a:endParaRPr lang="en-US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4896"/>
            <a:ext cx="7886700" cy="499310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Assure the most expensive resources are target to persons with the longest lengths of stay in homelessness and with the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are documented appropriately and consistently and  eligible before assigned housing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HUD monitor – proof.  CoC Program Grantees no repay grant funds.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Dramatically improving the accuracy of the count of persons experiencing chronic homelessness in the HMIS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Ability to use a by-name list to target clients to end chronic homelessness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that the CoC has taken significant steps to improve the system of care, target the vulnerable, and reduce chronic homelessness.</a:t>
            </a:r>
          </a:p>
          <a:p>
            <a:pPr marL="457189" lvl="1" indent="0">
              <a:buNone/>
            </a:pPr>
            <a:endParaRPr lang="en-US" dirty="0" smtClean="0"/>
          </a:p>
          <a:p>
            <a:pPr lvl="1"/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911" y="316141"/>
            <a:ext cx="7886700" cy="1325563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latin typeface="+mn-lt"/>
              </a:rPr>
              <a:t>Documentation of Priority Status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DOPS</a:t>
            </a:r>
            <a:r>
              <a:rPr lang="en-US" b="1" dirty="0" smtClean="0">
                <a:latin typeface="+mn-lt"/>
              </a:rPr>
              <a:t> all in HMIS/CAS system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4896"/>
            <a:ext cx="7886700" cy="499310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Documentation of Homeless Status</a:t>
            </a:r>
          </a:p>
          <a:p>
            <a:pPr lvl="1"/>
            <a:r>
              <a:rPr lang="en-US" dirty="0" smtClean="0"/>
              <a:t>How long homeless and </a:t>
            </a:r>
            <a:r>
              <a:rPr lang="en-US" b="1" i="1" dirty="0" smtClean="0">
                <a:solidFill>
                  <a:srgbClr val="FF0000"/>
                </a:solidFill>
              </a:rPr>
              <a:t>proof of homelessness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within and outside the CoC</a:t>
            </a:r>
          </a:p>
          <a:p>
            <a:pPr lvl="1"/>
            <a:r>
              <a:rPr lang="en-US" dirty="0" smtClean="0"/>
              <a:t>Do they meet the definition of Chronically Homeless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Documentation of Disability</a:t>
            </a:r>
          </a:p>
          <a:p>
            <a:pPr lvl="1"/>
            <a:r>
              <a:rPr lang="en-US" dirty="0" smtClean="0"/>
              <a:t>What physical, mental health or behavior health conditions exist that are of a persistent nature and preventing a client and </a:t>
            </a:r>
            <a:r>
              <a:rPr lang="en-US" b="1" i="1" dirty="0" smtClean="0">
                <a:solidFill>
                  <a:srgbClr val="FF0000"/>
                </a:solidFill>
              </a:rPr>
              <a:t>Proof of disabling condition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Documentation of  Household Status</a:t>
            </a:r>
          </a:p>
          <a:p>
            <a:pPr lvl="1"/>
            <a:r>
              <a:rPr lang="en-US" dirty="0" smtClean="0"/>
              <a:t>Are their children under the age of 18 in the household</a:t>
            </a:r>
          </a:p>
          <a:p>
            <a:pPr lvl="1"/>
            <a:r>
              <a:rPr lang="en-US" dirty="0" smtClean="0"/>
              <a:t>Who is the Head of Household? Are THEY chronic?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Documentation of Special Sub Population Status</a:t>
            </a:r>
          </a:p>
          <a:p>
            <a:pPr lvl="1"/>
            <a:r>
              <a:rPr lang="en-US" dirty="0" smtClean="0"/>
              <a:t>Are you a veteran, what is the discharge status and are you VA eligible or ineligible </a:t>
            </a:r>
          </a:p>
          <a:p>
            <a:pPr lvl="1"/>
            <a:r>
              <a:rPr lang="en-US" dirty="0" smtClean="0"/>
              <a:t>Youth, HIV AIDS</a:t>
            </a:r>
          </a:p>
          <a:p>
            <a:pPr marL="457189" lvl="1" indent="0">
              <a:buNone/>
            </a:pPr>
            <a:r>
              <a:rPr lang="en-US" dirty="0" smtClean="0"/>
              <a:t>	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8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30039314"/>
              </p:ext>
            </p:extLst>
          </p:nvPr>
        </p:nvGraphicFramePr>
        <p:xfrm>
          <a:off x="1428750" y="60602"/>
          <a:ext cx="6229350" cy="656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110344" y="60601"/>
            <a:ext cx="3918858" cy="5431316"/>
            <a:chOff x="1257300" y="60600"/>
            <a:chExt cx="3924300" cy="5431317"/>
          </a:xfrm>
        </p:grpSpPr>
        <p:sp>
          <p:nvSpPr>
            <p:cNvPr id="3" name="TextBox 2"/>
            <p:cNvSpPr txBox="1"/>
            <p:nvPr/>
          </p:nvSpPr>
          <p:spPr>
            <a:xfrm>
              <a:off x="1261891" y="152399"/>
              <a:ext cx="381000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3600" dirty="0"/>
                <a:t>1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800600" y="60600"/>
              <a:ext cx="381000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3600" dirty="0"/>
                <a:t>2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57300" y="2514599"/>
              <a:ext cx="381000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3600" dirty="0"/>
                <a:t>3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00600" y="2438399"/>
              <a:ext cx="381000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3600" dirty="0"/>
                <a:t>4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57300" y="4845586"/>
              <a:ext cx="381000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3600" dirty="0"/>
                <a:t>5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00600" y="4807946"/>
              <a:ext cx="381000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US" sz="3600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340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latin typeface="+mn-lt"/>
              </a:rPr>
              <a:t>Housing Priority List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71" y="1583871"/>
            <a:ext cx="7886700" cy="4756379"/>
          </a:xfrm>
        </p:spPr>
        <p:txBody>
          <a:bodyPr/>
          <a:lstStyle/>
          <a:p>
            <a:r>
              <a:rPr lang="en-US" dirty="0" smtClean="0"/>
              <a:t>Published on BASECAMP from HMIS reports</a:t>
            </a:r>
          </a:p>
          <a:p>
            <a:r>
              <a:rPr lang="en-US" dirty="0" smtClean="0"/>
              <a:t>Requires HMIS security training level to view</a:t>
            </a:r>
          </a:p>
          <a:p>
            <a:r>
              <a:rPr lang="en-US" dirty="0" smtClean="0"/>
              <a:t>Managed by MDHA CAS</a:t>
            </a:r>
          </a:p>
          <a:p>
            <a:r>
              <a:rPr lang="en-US" dirty="0" smtClean="0"/>
              <a:t>Updated every 7-14 days</a:t>
            </a:r>
          </a:p>
          <a:p>
            <a:r>
              <a:rPr lang="en-US" dirty="0" smtClean="0"/>
              <a:t>Ordered by Priority (P1, P2, P3, etc.)</a:t>
            </a:r>
          </a:p>
          <a:p>
            <a:endParaRPr lang="en-US" dirty="0"/>
          </a:p>
          <a:p>
            <a:r>
              <a:rPr lang="en-US" dirty="0" smtClean="0"/>
              <a:t>Anticipated that CoC Funded Programs must take folks from this list beginning no later than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February 15 but encourage NOW from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hlinkClick r:id="rId2" action="ppaction://hlinkfile"/>
              </a:rPr>
              <a:t>the first list:</a:t>
            </a:r>
            <a:endParaRPr lang="en-US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3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latin typeface="+mn-lt"/>
              </a:rPr>
              <a:t>Basecamp.com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Priority Housing List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471" y="2269671"/>
            <a:ext cx="7886700" cy="3825650"/>
          </a:xfrm>
        </p:spPr>
        <p:txBody>
          <a:bodyPr/>
          <a:lstStyle/>
          <a:p>
            <a:r>
              <a:rPr lang="en-US" dirty="0"/>
              <a:t>Outreach Workers and Emergency Shelter workers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POPULATE</a:t>
            </a:r>
            <a:r>
              <a:rPr lang="en-US" dirty="0"/>
              <a:t> the </a:t>
            </a:r>
            <a:r>
              <a:rPr lang="en-US" dirty="0" smtClean="0"/>
              <a:t>list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Housing Providers take folks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OFF </a:t>
            </a:r>
            <a:r>
              <a:rPr lang="en-US" dirty="0"/>
              <a:t>the list</a:t>
            </a:r>
          </a:p>
        </p:txBody>
      </p:sp>
    </p:spTree>
    <p:extLst>
      <p:ext uri="{BB962C8B-B14F-4D97-AF65-F5344CB8AC3E}">
        <p14:creationId xmlns:p14="http://schemas.microsoft.com/office/powerpoint/2010/main" val="23880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latin typeface="+mn-lt"/>
              </a:rPr>
              <a:t>Housing Priority List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72" y="1469572"/>
            <a:ext cx="7886700" cy="46420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How do you coordinate housing assignment of  300 + people on a waiting list to a handful of turn over beds each month?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b="1" dirty="0" smtClean="0">
                <a:solidFill>
                  <a:srgbClr val="FF0000"/>
                </a:solidFill>
              </a:rPr>
              <a:t>Gatekeeping.  CAS is a centralized function.</a:t>
            </a:r>
            <a:br>
              <a:rPr lang="en-US" sz="4400" b="1" dirty="0" smtClean="0">
                <a:solidFill>
                  <a:srgbClr val="FF0000"/>
                </a:solidFill>
              </a:rPr>
            </a:b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When a bed turns over the HOUSING agency fills it from the list</a:t>
            </a:r>
          </a:p>
          <a:p>
            <a:pPr marL="0" indent="0">
              <a:buNone/>
            </a:pPr>
            <a:r>
              <a:rPr lang="en-US" dirty="0" smtClean="0"/>
              <a:t>Replaces passive referral system</a:t>
            </a:r>
          </a:p>
        </p:txBody>
      </p:sp>
    </p:spTree>
    <p:extLst>
      <p:ext uri="{BB962C8B-B14F-4D97-AF65-F5344CB8AC3E}">
        <p14:creationId xmlns:p14="http://schemas.microsoft.com/office/powerpoint/2010/main" val="185459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Prioritization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4297201"/>
              </p:ext>
            </p:extLst>
          </p:nvPr>
        </p:nvGraphicFramePr>
        <p:xfrm>
          <a:off x="0" y="1251284"/>
          <a:ext cx="7828548" cy="5454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263" y="3304674"/>
            <a:ext cx="1459157" cy="130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DOPS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Documentation of Homelessness</a:t>
            </a:r>
          </a:p>
          <a:p>
            <a:r>
              <a:rPr lang="en-US" sz="3600" dirty="0" smtClean="0"/>
              <a:t>Documentation of Disability</a:t>
            </a:r>
          </a:p>
          <a:p>
            <a:r>
              <a:rPr lang="en-US" sz="3600" dirty="0" smtClean="0"/>
              <a:t>DOPS request form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60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with Why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My Why.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Persons should not have to suffer in homelessness when there are solutions at hand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37794015"/>
              </p:ext>
            </p:extLst>
          </p:nvPr>
        </p:nvGraphicFramePr>
        <p:xfrm>
          <a:off x="-228600" y="0"/>
          <a:ext cx="9372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2514600" y="1524000"/>
            <a:ext cx="3962400" cy="381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 smtClean="0"/>
              <a:t>ENDING HOMELESSNESS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69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2636902"/>
              </p:ext>
            </p:extLst>
          </p:nvPr>
        </p:nvGraphicFramePr>
        <p:xfrm>
          <a:off x="-228600" y="0"/>
          <a:ext cx="9372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/>
          <p:cNvSpPr/>
          <p:nvPr/>
        </p:nvSpPr>
        <p:spPr>
          <a:xfrm>
            <a:off x="2514600" y="1524000"/>
            <a:ext cx="3962400" cy="381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 smtClean="0"/>
              <a:t>TRIAGE &amp;</a:t>
            </a:r>
            <a:br>
              <a:rPr lang="en-US" sz="3200" dirty="0" smtClean="0"/>
            </a:br>
            <a:r>
              <a:rPr lang="en-US" sz="3200" dirty="0" smtClean="0"/>
              <a:t>CRISIS </a:t>
            </a:r>
            <a:br>
              <a:rPr lang="en-US" sz="3200" dirty="0" smtClean="0"/>
            </a:br>
            <a:r>
              <a:rPr lang="en-US" sz="3200" dirty="0" smtClean="0"/>
              <a:t>SERVICES</a:t>
            </a:r>
            <a:endParaRPr lang="en-US" sz="32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495800" y="838200"/>
            <a:ext cx="0" cy="17907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410200" y="3124200"/>
            <a:ext cx="1447800" cy="3048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105400" y="1143000"/>
            <a:ext cx="685800" cy="14859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410200" y="2133600"/>
            <a:ext cx="1066800" cy="8382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10200" y="3738154"/>
            <a:ext cx="1447800" cy="681446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80483760"/>
              </p:ext>
            </p:extLst>
          </p:nvPr>
        </p:nvGraphicFramePr>
        <p:xfrm>
          <a:off x="-228600" y="0"/>
          <a:ext cx="9372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/>
          <p:cNvSpPr/>
          <p:nvPr/>
        </p:nvSpPr>
        <p:spPr>
          <a:xfrm>
            <a:off x="2514600" y="1524000"/>
            <a:ext cx="3962400" cy="381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 smtClean="0"/>
              <a:t>HOUSING FOCUSED CASE MANAGEMENT</a:t>
            </a:r>
            <a:endParaRPr lang="en-US" sz="3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257801" y="4343402"/>
            <a:ext cx="1037409" cy="806631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771900" y="4495800"/>
            <a:ext cx="419100" cy="15240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514600" y="4343400"/>
            <a:ext cx="1066800" cy="9906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24400" y="4495800"/>
            <a:ext cx="419100" cy="15240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0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08401921"/>
              </p:ext>
            </p:extLst>
          </p:nvPr>
        </p:nvGraphicFramePr>
        <p:xfrm>
          <a:off x="-228600" y="0"/>
          <a:ext cx="9372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2514600" y="1524000"/>
            <a:ext cx="3962400" cy="3810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 smtClean="0"/>
              <a:t>HOUSING PRIORITIZATION &amp; NAVIGATION </a:t>
            </a:r>
            <a:endParaRPr lang="en-US" sz="32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514600" y="2057400"/>
            <a:ext cx="906780" cy="6858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3352800" y="1219200"/>
            <a:ext cx="723900" cy="11430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828257" y="3733800"/>
            <a:ext cx="1314994" cy="533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2037807" y="3048000"/>
            <a:ext cx="1105444" cy="762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64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Where we are today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Assessment Tool (questionnaire) including VI-SPDAT vulnerability assessment tool for individuals and families that is incorporated into the MDHA </a:t>
            </a:r>
            <a:r>
              <a:rPr lang="en-US" dirty="0" err="1" smtClean="0"/>
              <a:t>Caseworthy</a:t>
            </a:r>
            <a:r>
              <a:rPr lang="en-US" dirty="0" smtClean="0"/>
              <a:t> HMIS. It generates a Score and Menu of Housing Options based on very basic eligibility criteria</a:t>
            </a:r>
          </a:p>
          <a:p>
            <a:r>
              <a:rPr lang="en-US" dirty="0" smtClean="0"/>
              <a:t>VI SPDAT / SPDAT training by Dr. De Jong on how to administer</a:t>
            </a:r>
          </a:p>
          <a:p>
            <a:r>
              <a:rPr lang="en-US" dirty="0" smtClean="0"/>
              <a:t>Prioritization Policy in place DOPS Matrix V1 (Priority 1 </a:t>
            </a:r>
            <a:r>
              <a:rPr lang="en-US" smtClean="0"/>
              <a:t>through Priority 8)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56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Consistency in Assessing Client Needs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4996"/>
            <a:ext cx="78867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900" b="1" dirty="0" smtClean="0"/>
              <a:t>ASSESSMENT: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Uniform Assessment tool needs to bring in more information other than a VI-SPDAT/SPDAT score and basic eligibility to determine the best housing intervention. The tool is universally and uniformly applied for continuity of measure of severity of service needs.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The CoC has adopted basic policies and procedures for prioritization of  permanent supportive housing resources considering  homeless experience, severity of services needs  SEE PRIORITIZATION DOPS MATRIX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Assessments should be primarily conducted by unsheltered outreach and emergency shelters services and agencies and must be in the HMIS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Documentation Priority and Eligibility BEFORE Assigning Housing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403" y="1681843"/>
            <a:ext cx="7886700" cy="4686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dirty="0" smtClean="0"/>
              <a:t>ACCESS and ASSIGNMENT: 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 smtClean="0"/>
              <a:t>Assessment processes will include documentation and verifications of homeless status, length of homelessness, disability of severity of service needs prior to housing assignment or being placed on a wait list There will be ONE centralized, dynamic housing priority list for PSH, (subsequent policies in 2016 will determine priority for RRH, TH)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 smtClean="0"/>
              <a:t>Severity of Services needs should also include referral to other community supports especially when housing is not yet available</a:t>
            </a:r>
          </a:p>
        </p:txBody>
      </p:sp>
    </p:spTree>
    <p:extLst>
      <p:ext uri="{BB962C8B-B14F-4D97-AF65-F5344CB8AC3E}">
        <p14:creationId xmlns:p14="http://schemas.microsoft.com/office/powerpoint/2010/main" val="13630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1743</TotalTime>
  <Words>1145</Words>
  <Application>Microsoft Office PowerPoint</Application>
  <PresentationFormat>Overhead</PresentationFormat>
  <Paragraphs>182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Building an Effective  Homeless Response System</vt:lpstr>
      <vt:lpstr>Starting with Why</vt:lpstr>
      <vt:lpstr>PowerPoint Presentation</vt:lpstr>
      <vt:lpstr>PowerPoint Presentation</vt:lpstr>
      <vt:lpstr>PowerPoint Presentation</vt:lpstr>
      <vt:lpstr>PowerPoint Presentation</vt:lpstr>
      <vt:lpstr>Where we are today</vt:lpstr>
      <vt:lpstr>Consistency in Assessing Client Needs</vt:lpstr>
      <vt:lpstr>Documentation Priority and Eligibility BEFORE Assigning Housing</vt:lpstr>
      <vt:lpstr>Chronic Homeless </vt:lpstr>
      <vt:lpstr>Goals for Housing Chronically Homeless</vt:lpstr>
      <vt:lpstr>Documentation of Priority Status – DOPS     WHY?</vt:lpstr>
      <vt:lpstr>Documentation of Priority Status DOPS all in HMIS/CAS system</vt:lpstr>
      <vt:lpstr>PowerPoint Presentation</vt:lpstr>
      <vt:lpstr>Housing Priority List</vt:lpstr>
      <vt:lpstr>Basecamp.com Priority Housing List</vt:lpstr>
      <vt:lpstr>Housing Priority List</vt:lpstr>
      <vt:lpstr>Steps to Prioritization </vt:lpstr>
      <vt:lpstr>DOPS Tools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LIVE!</dc:title>
  <dc:creator>CJCrain</dc:creator>
  <cp:lastModifiedBy>Natalie Matthews</cp:lastModifiedBy>
  <cp:revision>173</cp:revision>
  <cp:lastPrinted>2015-04-22T16:35:26Z</cp:lastPrinted>
  <dcterms:created xsi:type="dcterms:W3CDTF">2014-10-15T17:55:55Z</dcterms:created>
  <dcterms:modified xsi:type="dcterms:W3CDTF">2017-03-20T14:09:11Z</dcterms:modified>
</cp:coreProperties>
</file>