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96" r:id="rId2"/>
    <p:sldMasterId id="2147483708" r:id="rId3"/>
    <p:sldMasterId id="2147483732" r:id="rId4"/>
    <p:sldMasterId id="2147483744" r:id="rId5"/>
    <p:sldMasterId id="2147483756" r:id="rId6"/>
    <p:sldMasterId id="2147483768" r:id="rId7"/>
    <p:sldMasterId id="2147483780" r:id="rId8"/>
    <p:sldMasterId id="2147483792" r:id="rId9"/>
    <p:sldMasterId id="2147483804" r:id="rId10"/>
    <p:sldMasterId id="2147483816" r:id="rId11"/>
    <p:sldMasterId id="2147483828" r:id="rId12"/>
  </p:sldMasterIdLst>
  <p:notesMasterIdLst>
    <p:notesMasterId r:id="rId15"/>
  </p:notesMasterIdLst>
  <p:handoutMasterIdLst>
    <p:handoutMasterId r:id="rId16"/>
  </p:handoutMasterIdLst>
  <p:sldIdLst>
    <p:sldId id="257" r:id="rId13"/>
    <p:sldId id="25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ynthia Nagendra" initials="" lastIdx="8" clrIdx="0"/>
  <p:cmAuthor id="1" name="Anna Blasco" initials="AB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3F3A"/>
    <a:srgbClr val="A8623D"/>
    <a:srgbClr val="AC9D3E"/>
    <a:srgbClr val="4B9C36"/>
    <a:srgbClr val="72A288"/>
    <a:srgbClr val="00A6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7064" autoAdjust="0"/>
    <p:restoredTop sz="86802" autoAdjust="0"/>
  </p:normalViewPr>
  <p:slideViewPr>
    <p:cSldViewPr snapToGrid="0" snapToObjects="1">
      <p:cViewPr varScale="1">
        <p:scale>
          <a:sx n="81" d="100"/>
          <a:sy n="81" d="100"/>
        </p:scale>
        <p:origin x="-157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415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B20DF7-0809-AF4C-A400-20876E26AF37}" type="datetimeFigureOut">
              <a:rPr lang="en-US" smtClean="0"/>
              <a:t>2/14/2017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00A132-6B91-A24D-80B0-0D4ADEBE28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639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BF68E9-6F2D-426B-81F3-9576C4BE1E23}" type="datetimeFigureOut">
              <a:rPr lang="en-US" smtClean="0"/>
              <a:t>2/14/2017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1519AC-AB1F-4BDD-897F-F2AFC11D57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576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509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41143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697787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206858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880206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036891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629275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05152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083816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967866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056017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916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69189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477419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945240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51194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53709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319907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027411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776552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51900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77814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27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42285215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934677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691015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430249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75493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197170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179262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512270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159067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522949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239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48572533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986793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628660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3563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858612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372801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069345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243693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15181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23161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582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886203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382244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482720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970268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8148714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32696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58207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24730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3714464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42781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9341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827705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75835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11072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7861741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654580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7715006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3113262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019031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8932539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2255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/>
              <a:t>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37686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5940627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5803735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4109204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198858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034920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4759448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830622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096260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5471505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84797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/>
              <a:t>2/14/2017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0174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6866055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6037298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7252672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0682259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9898612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4779991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59919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56035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16646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256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/>
              <a:t>2/14/2017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90369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42198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95886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36742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67590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35335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42915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17666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80711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69319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936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/>
              <a:t>2/14/2017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42295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21743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55739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91764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26929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29251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53521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97082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28373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21935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472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/>
              <a:t>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64853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82398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5299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42322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21504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32348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683806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12200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96814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6527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641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/>
              <a:t>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72550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303073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599771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04181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123682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814458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2927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46043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92415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97498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01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39AE5-09EA-3542-AB0D-CA0BF76C733A}" type="datetimeFigureOut">
              <a:rPr lang="en-US" smtClean="0"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B5C9C-FF98-F643-A5D8-9E1124FEAD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258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43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7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868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44270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5466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84281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76518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395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387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059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39AE5-09EA-3542-AB0D-CA0BF76C73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B5C9C-FF98-F643-A5D8-9E1124FEADD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949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Rapid Re-Housing Challenge Team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What?</a:t>
            </a:r>
          </a:p>
          <a:p>
            <a:r>
              <a:rPr lang="en-US" dirty="0" smtClean="0"/>
              <a:t>What </a:t>
            </a:r>
            <a:r>
              <a:rPr lang="en-US" dirty="0"/>
              <a:t>actual steps will we take over the next 100 days?</a:t>
            </a:r>
          </a:p>
          <a:p>
            <a:r>
              <a:rPr lang="en-US" dirty="0" smtClean="0"/>
              <a:t>How </a:t>
            </a:r>
            <a:r>
              <a:rPr lang="en-US" dirty="0"/>
              <a:t>will we market the challenge both Internally </a:t>
            </a:r>
            <a:r>
              <a:rPr lang="en-US" dirty="0" smtClean="0"/>
              <a:t>and externally?</a:t>
            </a:r>
          </a:p>
          <a:p>
            <a:pPr marL="0" indent="0">
              <a:buNone/>
            </a:pPr>
            <a:r>
              <a:rPr lang="en-US" dirty="0" smtClean="0"/>
              <a:t>Who</a:t>
            </a:r>
            <a:r>
              <a:rPr lang="en-US" dirty="0"/>
              <a:t>?</a:t>
            </a:r>
          </a:p>
          <a:p>
            <a:r>
              <a:rPr lang="en-US" dirty="0" smtClean="0"/>
              <a:t>Who </a:t>
            </a:r>
            <a:r>
              <a:rPr lang="en-US" dirty="0"/>
              <a:t>do we need to engage to make it happen?</a:t>
            </a:r>
          </a:p>
          <a:p>
            <a:r>
              <a:rPr lang="en-US" dirty="0" smtClean="0"/>
              <a:t>What </a:t>
            </a:r>
            <a:r>
              <a:rPr lang="en-US" dirty="0"/>
              <a:t>critical persons can assist us to reach/exceed our goal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smtClean="0"/>
              <a:t>How</a:t>
            </a:r>
            <a:r>
              <a:rPr lang="en-US" dirty="0"/>
              <a:t>?</a:t>
            </a:r>
          </a:p>
          <a:p>
            <a:r>
              <a:rPr lang="en-US" dirty="0" smtClean="0"/>
              <a:t>How </a:t>
            </a:r>
            <a:r>
              <a:rPr lang="en-US" dirty="0"/>
              <a:t>will we make this happen?</a:t>
            </a:r>
          </a:p>
          <a:p>
            <a:r>
              <a:rPr lang="en-US" dirty="0" smtClean="0"/>
              <a:t>What </a:t>
            </a:r>
            <a:r>
              <a:rPr lang="en-US" dirty="0"/>
              <a:t>is going to be different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927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Rapid Re-Housing Challenge Team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Developing Your </a:t>
            </a:r>
            <a:r>
              <a:rPr lang="en-US" dirty="0" smtClean="0"/>
              <a:t>Plan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Build momentum</a:t>
            </a:r>
          </a:p>
          <a:p>
            <a:pPr lvl="1"/>
            <a:r>
              <a:rPr lang="en-US" dirty="0" smtClean="0"/>
              <a:t>Messaging</a:t>
            </a:r>
          </a:p>
          <a:p>
            <a:pPr lvl="1"/>
            <a:r>
              <a:rPr lang="en-US" dirty="0" smtClean="0"/>
              <a:t>Engage </a:t>
            </a:r>
            <a:r>
              <a:rPr lang="en-US" dirty="0"/>
              <a:t>other providers</a:t>
            </a:r>
          </a:p>
          <a:p>
            <a:r>
              <a:rPr lang="en-US" dirty="0" smtClean="0"/>
              <a:t>Publicize</a:t>
            </a:r>
          </a:p>
          <a:p>
            <a:pPr lvl="1"/>
            <a:r>
              <a:rPr lang="en-US" dirty="0" smtClean="0"/>
              <a:t>Landlord engagement</a:t>
            </a:r>
          </a:p>
          <a:p>
            <a:pPr lvl="1"/>
            <a:r>
              <a:rPr lang="en-US" dirty="0" smtClean="0"/>
              <a:t>Funding opportunities</a:t>
            </a:r>
          </a:p>
          <a:p>
            <a:pPr lvl="1"/>
            <a:r>
              <a:rPr lang="en-US" dirty="0" smtClean="0"/>
              <a:t>Build </a:t>
            </a:r>
            <a:r>
              <a:rPr lang="en-US" dirty="0"/>
              <a:t>local support for rapid re-housing</a:t>
            </a:r>
          </a:p>
          <a:p>
            <a:r>
              <a:rPr lang="en-US" dirty="0" smtClean="0"/>
              <a:t>Sustain</a:t>
            </a:r>
            <a:endParaRPr lang="en-US" dirty="0"/>
          </a:p>
          <a:p>
            <a:pPr lvl="1"/>
            <a:r>
              <a:rPr lang="en-US" dirty="0" smtClean="0"/>
              <a:t>Form </a:t>
            </a:r>
            <a:r>
              <a:rPr lang="en-US" dirty="0"/>
              <a:t>a local </a:t>
            </a:r>
            <a:r>
              <a:rPr lang="en-US" dirty="0" smtClean="0"/>
              <a:t>rapid re-housing committee</a:t>
            </a:r>
            <a:endParaRPr lang="en-US" dirty="0"/>
          </a:p>
          <a:p>
            <a:pPr lvl="1"/>
            <a:r>
              <a:rPr lang="en-US" dirty="0" smtClean="0"/>
              <a:t>Leverage </a:t>
            </a:r>
            <a:r>
              <a:rPr lang="en-US" dirty="0"/>
              <a:t>funding</a:t>
            </a:r>
          </a:p>
          <a:p>
            <a:pPr lvl="1"/>
            <a:r>
              <a:rPr lang="en-US" dirty="0" smtClean="0"/>
              <a:t>Engage </a:t>
            </a:r>
            <a:r>
              <a:rPr lang="en-US" dirty="0"/>
              <a:t>the CoC to make </a:t>
            </a:r>
            <a:r>
              <a:rPr lang="en-US" dirty="0" smtClean="0"/>
              <a:t>rapid re-housing a </a:t>
            </a:r>
            <a:r>
              <a:rPr lang="en-US" dirty="0"/>
              <a:t>priority for your system</a:t>
            </a:r>
          </a:p>
        </p:txBody>
      </p:sp>
    </p:spTree>
    <p:extLst>
      <p:ext uri="{BB962C8B-B14F-4D97-AF65-F5344CB8AC3E}">
        <p14:creationId xmlns:p14="http://schemas.microsoft.com/office/powerpoint/2010/main" val="27594084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7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1.xml><?xml version="1.0" encoding="utf-8"?>
<a:theme xmlns:a="http://schemas.openxmlformats.org/drawingml/2006/main" name="8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2.xml><?xml version="1.0" encoding="utf-8"?>
<a:theme xmlns:a="http://schemas.openxmlformats.org/drawingml/2006/main" name="1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9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0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1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6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3726</TotalTime>
  <Words>116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12</vt:i4>
      </vt:variant>
      <vt:variant>
        <vt:lpstr>Slide Titles</vt:lpstr>
      </vt:variant>
      <vt:variant>
        <vt:i4>2</vt:i4>
      </vt:variant>
    </vt:vector>
  </HeadingPairs>
  <TitlesOfParts>
    <vt:vector size="14" baseType="lpstr">
      <vt:lpstr>1_Custom Design</vt:lpstr>
      <vt:lpstr>9_Custom Design</vt:lpstr>
      <vt:lpstr>10_Custom Design</vt:lpstr>
      <vt:lpstr>2_Custom Design</vt:lpstr>
      <vt:lpstr>3_Custom Design</vt:lpstr>
      <vt:lpstr>4_Custom Design</vt:lpstr>
      <vt:lpstr>5_Custom Design</vt:lpstr>
      <vt:lpstr>11_Custom Design</vt:lpstr>
      <vt:lpstr>6_Custom Design</vt:lpstr>
      <vt:lpstr>7_Custom Design</vt:lpstr>
      <vt:lpstr>8_Custom Design</vt:lpstr>
      <vt:lpstr>12_Custom Design</vt:lpstr>
      <vt:lpstr>Rapid Re-Housing Challenge Team Planning</vt:lpstr>
      <vt:lpstr>Rapid Re-Housing Challenge Team Planning</vt:lpstr>
    </vt:vector>
  </TitlesOfParts>
  <Company>The Infantree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Kay Moshier McDivitt</dc:creator>
  <cp:lastModifiedBy>Anna Blasco</cp:lastModifiedBy>
  <cp:revision>162</cp:revision>
  <dcterms:created xsi:type="dcterms:W3CDTF">2015-04-10T14:02:00Z</dcterms:created>
  <dcterms:modified xsi:type="dcterms:W3CDTF">2017-02-14T20:22:51Z</dcterms:modified>
</cp:coreProperties>
</file>