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9" r:id="rId5"/>
  </p:sldMasterIdLst>
  <p:notesMasterIdLst>
    <p:notesMasterId r:id="rId16"/>
  </p:notesMasterIdLst>
  <p:handoutMasterIdLst>
    <p:handoutMasterId r:id="rId17"/>
  </p:handoutMasterIdLst>
  <p:sldIdLst>
    <p:sldId id="268" r:id="rId6"/>
    <p:sldId id="331" r:id="rId7"/>
    <p:sldId id="296" r:id="rId8"/>
    <p:sldId id="295" r:id="rId9"/>
    <p:sldId id="330" r:id="rId10"/>
    <p:sldId id="329" r:id="rId11"/>
    <p:sldId id="258" r:id="rId12"/>
    <p:sldId id="259" r:id="rId13"/>
    <p:sldId id="332" r:id="rId14"/>
    <p:sldId id="33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3792" userDrawn="1">
          <p15:clr>
            <a:srgbClr val="A4A3A4"/>
          </p15:clr>
        </p15:guide>
        <p15:guide id="3" pos="528" userDrawn="1">
          <p15:clr>
            <a:srgbClr val="A4A3A4"/>
          </p15:clr>
        </p15:guide>
        <p15:guide id="4" pos="7128" userDrawn="1">
          <p15:clr>
            <a:srgbClr val="A4A3A4"/>
          </p15:clr>
        </p15:guide>
        <p15:guide id="5" orient="horz" pos="2808" userDrawn="1">
          <p15:clr>
            <a:srgbClr val="A4A3A4"/>
          </p15:clr>
        </p15:guide>
        <p15:guide id="6" pos="2976" userDrawn="1">
          <p15:clr>
            <a:srgbClr val="A4A3A4"/>
          </p15:clr>
        </p15:guide>
        <p15:guide id="7" orient="horz" pos="9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D56C093-7D0A-08CD-63D5-FF18AB771922}" name="Marcy Thompson" initials="MT" userId="S::mthompson@naeh.org::44ced19f-c57a-49f1-8c45-a3d171cb242c" providerId="AD"/>
  <p188:author id="{154F32C5-ADD3-0C88-B02A-0F2D8EF34C1D}" name="Tamina Chowdhury" initials="TC" userId="S::TChowdhury@naeh.org::1ed1e306-f6b8-4c61-8add-c274fb5fbdfe" providerId="AD"/>
  <p188:author id="{514762D3-382A-42E4-2009-4D5F2099D6BB}" name="Charles Williams" initials="CW" userId="S::cwilliams@naeh.org::b79bb9cc-9813-4e14-96e6-a3c4b747d7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72FF7"/>
    <a:srgbClr val="000000"/>
    <a:srgbClr val="010E1E"/>
    <a:srgbClr val="3C90C8"/>
    <a:srgbClr val="06366D"/>
    <a:srgbClr val="F3F8FC"/>
    <a:srgbClr val="FFC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8F1A03-54ED-431E-AA5F-ABEE5AD01375}" v="19" dt="2026-05-20T17:24:29.262"/>
  </p1510:revLst>
</p1510:revInfo>
</file>

<file path=ppt/tableStyles.xml><?xml version="1.0" encoding="utf-8"?>
<a:tblStyleLst xmlns:a="http://schemas.openxmlformats.org/drawingml/2006/main" def="{68D230F3-CF80-4859-8CE7-A43EE81993B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2"/>
      </p:cViewPr>
      <p:guideLst>
        <p:guide orient="horz" pos="3792"/>
        <p:guide pos="528"/>
        <p:guide pos="7128"/>
        <p:guide orient="horz" pos="2808"/>
        <p:guide pos="2976"/>
        <p:guide orient="horz" pos="9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c Vandenberg" userId="99dcd605-73d9-4c8f-8fe5-d8cdefc516e9" providerId="ADAL" clId="{435DFBEA-0EFF-4694-9E1D-4BCBD53FF2B1}"/>
    <pc:docChg chg="delSld">
      <pc:chgData name="Alec Vandenberg" userId="99dcd605-73d9-4c8f-8fe5-d8cdefc516e9" providerId="ADAL" clId="{435DFBEA-0EFF-4694-9E1D-4BCBD53FF2B1}" dt="2026-05-20T19:50:05.583" v="2" actId="47"/>
      <pc:docMkLst>
        <pc:docMk/>
      </pc:docMkLst>
      <pc:sldChg chg="del">
        <pc:chgData name="Alec Vandenberg" userId="99dcd605-73d9-4c8f-8fe5-d8cdefc516e9" providerId="ADAL" clId="{435DFBEA-0EFF-4694-9E1D-4BCBD53FF2B1}" dt="2026-05-20T19:49:58.436" v="0" actId="47"/>
        <pc:sldMkLst>
          <pc:docMk/>
          <pc:sldMk cId="1503775778" sldId="256"/>
        </pc:sldMkLst>
      </pc:sldChg>
      <pc:sldChg chg="del">
        <pc:chgData name="Alec Vandenberg" userId="99dcd605-73d9-4c8f-8fe5-d8cdefc516e9" providerId="ADAL" clId="{435DFBEA-0EFF-4694-9E1D-4BCBD53FF2B1}" dt="2026-05-20T19:49:59.535" v="1" actId="47"/>
        <pc:sldMkLst>
          <pc:docMk/>
          <pc:sldMk cId="3637007064" sldId="263"/>
        </pc:sldMkLst>
      </pc:sldChg>
      <pc:sldChg chg="del">
        <pc:chgData name="Alec Vandenberg" userId="99dcd605-73d9-4c8f-8fe5-d8cdefc516e9" providerId="ADAL" clId="{435DFBEA-0EFF-4694-9E1D-4BCBD53FF2B1}" dt="2026-05-20T19:50:05.583" v="2" actId="47"/>
        <pc:sldMkLst>
          <pc:docMk/>
          <pc:sldMk cId="1978386187" sldId="288"/>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805E71-48A1-451B-A5FA-9C5A98276B6D}" type="doc">
      <dgm:prSet loTypeId="urn:microsoft.com/office/officeart/2005/8/layout/vProcess5" loCatId="process" qsTypeId="urn:microsoft.com/office/officeart/2005/8/quickstyle/simple1" qsCatId="simple" csTypeId="urn:microsoft.com/office/officeart/2005/8/colors/accent1_3" csCatId="accent1" phldr="1"/>
      <dgm:spPr/>
      <dgm:t>
        <a:bodyPr/>
        <a:lstStyle/>
        <a:p>
          <a:endParaRPr lang="en-US"/>
        </a:p>
      </dgm:t>
    </dgm:pt>
    <dgm:pt modelId="{18100135-0A3C-4A86-A566-A2BE46F109CD}">
      <dgm:prSet phldr="0"/>
      <dgm:spPr/>
      <dgm:t>
        <a:bodyPr/>
        <a:lstStyle/>
        <a:p>
          <a:pPr rtl="0"/>
          <a:r>
            <a:rPr lang="en-US" sz="1100">
              <a:latin typeface="Calibri"/>
              <a:ea typeface="Calibri"/>
              <a:cs typeface="Calibri"/>
            </a:rPr>
            <a:t>Equal Access Rule overview, history, and importance.</a:t>
          </a:r>
        </a:p>
      </dgm:t>
    </dgm:pt>
    <dgm:pt modelId="{711CD2DF-8F56-4136-9DDF-2F7193E149FA}" type="parTrans" cxnId="{426DAEA5-1DBF-493A-93CF-1C3D37DDC8F9}">
      <dgm:prSet/>
      <dgm:spPr/>
      <dgm:t>
        <a:bodyPr/>
        <a:lstStyle/>
        <a:p>
          <a:endParaRPr lang="en-US"/>
        </a:p>
      </dgm:t>
    </dgm:pt>
    <dgm:pt modelId="{1E2DFBDF-64A2-4ADD-AB55-0FF4657BD189}" type="sibTrans" cxnId="{426DAEA5-1DBF-493A-93CF-1C3D37DDC8F9}">
      <dgm:prSet/>
      <dgm:spPr/>
      <dgm:t>
        <a:bodyPr/>
        <a:lstStyle/>
        <a:p>
          <a:endParaRPr lang="en-US"/>
        </a:p>
      </dgm:t>
    </dgm:pt>
    <dgm:pt modelId="{EF19B99E-636D-4B17-9992-81165B7989C6}">
      <dgm:prSet phldrT="[Text]" phldr="0"/>
      <dgm:spPr/>
      <dgm:t>
        <a:bodyPr/>
        <a:lstStyle/>
        <a:p>
          <a:pPr algn="l" rtl="0"/>
          <a:r>
            <a:rPr lang="en-US" sz="1600">
              <a:latin typeface="Aptos"/>
              <a:ea typeface="Calibri"/>
              <a:cs typeface="Calibri"/>
            </a:rPr>
            <a:t>Tools to take action  to defend the rule and sound the alarm in your community.</a:t>
          </a:r>
        </a:p>
      </dgm:t>
    </dgm:pt>
    <dgm:pt modelId="{54757816-F000-4402-8BB8-A9B1F92BB216}" type="parTrans" cxnId="{C1161C49-4E37-4489-A07B-5F8BCF24378E}">
      <dgm:prSet/>
      <dgm:spPr/>
      <dgm:t>
        <a:bodyPr/>
        <a:lstStyle/>
        <a:p>
          <a:endParaRPr lang="en-US"/>
        </a:p>
      </dgm:t>
    </dgm:pt>
    <dgm:pt modelId="{702CF4CC-04CA-419E-B742-EC5358F16BDB}" type="sibTrans" cxnId="{C1161C49-4E37-4489-A07B-5F8BCF24378E}">
      <dgm:prSet/>
      <dgm:spPr/>
      <dgm:t>
        <a:bodyPr/>
        <a:lstStyle/>
        <a:p>
          <a:endParaRPr lang="en-US"/>
        </a:p>
      </dgm:t>
    </dgm:pt>
    <dgm:pt modelId="{E0BD5BA0-9BF2-45A0-BD69-D78563521ABD}">
      <dgm:prSet phldrT="[Text]" phldr="0"/>
      <dgm:spPr/>
      <dgm:t>
        <a:bodyPr/>
        <a:lstStyle/>
        <a:p>
          <a:r>
            <a:rPr lang="en-US" sz="1600">
              <a:latin typeface="Aptos"/>
              <a:ea typeface="Calibri"/>
              <a:cs typeface="Calibri"/>
            </a:rPr>
            <a:t>Stories from partners across different fields affirming the importance of the rule.</a:t>
          </a:r>
          <a:endParaRPr lang="en-US" sz="1800">
            <a:latin typeface="Verdana"/>
            <a:ea typeface="Verdana"/>
            <a:cs typeface="Calibri"/>
          </a:endParaRPr>
        </a:p>
      </dgm:t>
    </dgm:pt>
    <dgm:pt modelId="{20B31BB8-AC35-421E-B57A-ECFDBAF7F51C}" type="parTrans" cxnId="{5A49DD7F-3E8B-402F-BB0C-8B2698AD2CB5}">
      <dgm:prSet/>
      <dgm:spPr/>
      <dgm:t>
        <a:bodyPr/>
        <a:lstStyle/>
        <a:p>
          <a:endParaRPr lang="en-US"/>
        </a:p>
      </dgm:t>
    </dgm:pt>
    <dgm:pt modelId="{2EBA1B79-7168-45B8-B836-D05836D965C8}" type="sibTrans" cxnId="{5A49DD7F-3E8B-402F-BB0C-8B2698AD2CB5}">
      <dgm:prSet/>
      <dgm:spPr/>
      <dgm:t>
        <a:bodyPr/>
        <a:lstStyle/>
        <a:p>
          <a:endParaRPr lang="en-US"/>
        </a:p>
      </dgm:t>
    </dgm:pt>
    <dgm:pt modelId="{89C42765-26A9-4B2A-B755-BCE543D671C3}">
      <dgm:prSet phldrT="[Text]" phldr="0"/>
      <dgm:spPr/>
      <dgm:t>
        <a:bodyPr/>
        <a:lstStyle/>
        <a:p>
          <a:r>
            <a:rPr lang="en-US" sz="1600">
              <a:latin typeface="Aptos"/>
              <a:ea typeface="Calibri"/>
              <a:cs typeface="Calibri"/>
            </a:rPr>
            <a:t>Breakdown of the Administration’s latest attack on this key set of protections.</a:t>
          </a:r>
          <a:endParaRPr lang="en-US"/>
        </a:p>
      </dgm:t>
    </dgm:pt>
    <dgm:pt modelId="{434D97E3-3BD2-4212-984C-A2D1AF5C78E1}" type="parTrans" cxnId="{53B2573C-41B8-4411-BCFE-8AFAB5AF2B8C}">
      <dgm:prSet/>
      <dgm:spPr/>
      <dgm:t>
        <a:bodyPr/>
        <a:lstStyle/>
        <a:p>
          <a:endParaRPr lang="en-US"/>
        </a:p>
      </dgm:t>
    </dgm:pt>
    <dgm:pt modelId="{A329BFDE-7D7E-4906-9E67-113831702501}" type="sibTrans" cxnId="{53B2573C-41B8-4411-BCFE-8AFAB5AF2B8C}">
      <dgm:prSet/>
      <dgm:spPr/>
      <dgm:t>
        <a:bodyPr/>
        <a:lstStyle/>
        <a:p>
          <a:endParaRPr lang="en-US"/>
        </a:p>
      </dgm:t>
    </dgm:pt>
    <dgm:pt modelId="{BF1C4AC7-28D8-4AC4-9B11-9EAC138DABC4}" type="pres">
      <dgm:prSet presAssocID="{F8805E71-48A1-451B-A5FA-9C5A98276B6D}" presName="outerComposite" presStyleCnt="0">
        <dgm:presLayoutVars>
          <dgm:chMax val="5"/>
          <dgm:dir/>
          <dgm:resizeHandles val="exact"/>
        </dgm:presLayoutVars>
      </dgm:prSet>
      <dgm:spPr/>
    </dgm:pt>
    <dgm:pt modelId="{9E9C6D44-0C82-48BC-A806-1FD51BBBB423}" type="pres">
      <dgm:prSet presAssocID="{F8805E71-48A1-451B-A5FA-9C5A98276B6D}" presName="dummyMaxCanvas" presStyleCnt="0">
        <dgm:presLayoutVars/>
      </dgm:prSet>
      <dgm:spPr/>
    </dgm:pt>
    <dgm:pt modelId="{0CB23692-A5EB-49DF-B21C-8408A9851F13}" type="pres">
      <dgm:prSet presAssocID="{F8805E71-48A1-451B-A5FA-9C5A98276B6D}" presName="FourNodes_1" presStyleLbl="node1" presStyleIdx="0" presStyleCnt="4">
        <dgm:presLayoutVars>
          <dgm:bulletEnabled val="1"/>
        </dgm:presLayoutVars>
      </dgm:prSet>
      <dgm:spPr/>
    </dgm:pt>
    <dgm:pt modelId="{7416B3C7-D777-46E7-A3EE-D7BE051FBA01}" type="pres">
      <dgm:prSet presAssocID="{F8805E71-48A1-451B-A5FA-9C5A98276B6D}" presName="FourNodes_2" presStyleLbl="node1" presStyleIdx="1" presStyleCnt="4">
        <dgm:presLayoutVars>
          <dgm:bulletEnabled val="1"/>
        </dgm:presLayoutVars>
      </dgm:prSet>
      <dgm:spPr/>
    </dgm:pt>
    <dgm:pt modelId="{FB85A1BB-DC24-492D-9191-84EBAF95A125}" type="pres">
      <dgm:prSet presAssocID="{F8805E71-48A1-451B-A5FA-9C5A98276B6D}" presName="FourNodes_3" presStyleLbl="node1" presStyleIdx="2" presStyleCnt="4">
        <dgm:presLayoutVars>
          <dgm:bulletEnabled val="1"/>
        </dgm:presLayoutVars>
      </dgm:prSet>
      <dgm:spPr/>
    </dgm:pt>
    <dgm:pt modelId="{F346A382-DC86-4795-97E0-25C87BADC603}" type="pres">
      <dgm:prSet presAssocID="{F8805E71-48A1-451B-A5FA-9C5A98276B6D}" presName="FourNodes_4" presStyleLbl="node1" presStyleIdx="3" presStyleCnt="4">
        <dgm:presLayoutVars>
          <dgm:bulletEnabled val="1"/>
        </dgm:presLayoutVars>
      </dgm:prSet>
      <dgm:spPr/>
    </dgm:pt>
    <dgm:pt modelId="{678B304D-DFD7-4A76-94A9-7761DE967A97}" type="pres">
      <dgm:prSet presAssocID="{F8805E71-48A1-451B-A5FA-9C5A98276B6D}" presName="FourConn_1-2" presStyleLbl="fgAccFollowNode1" presStyleIdx="0" presStyleCnt="3">
        <dgm:presLayoutVars>
          <dgm:bulletEnabled val="1"/>
        </dgm:presLayoutVars>
      </dgm:prSet>
      <dgm:spPr/>
    </dgm:pt>
    <dgm:pt modelId="{6FF84B25-D083-48D0-A40F-22512E69489B}" type="pres">
      <dgm:prSet presAssocID="{F8805E71-48A1-451B-A5FA-9C5A98276B6D}" presName="FourConn_2-3" presStyleLbl="fgAccFollowNode1" presStyleIdx="1" presStyleCnt="3">
        <dgm:presLayoutVars>
          <dgm:bulletEnabled val="1"/>
        </dgm:presLayoutVars>
      </dgm:prSet>
      <dgm:spPr/>
    </dgm:pt>
    <dgm:pt modelId="{93DD35B0-5023-4152-8B2A-737C032AE9EF}" type="pres">
      <dgm:prSet presAssocID="{F8805E71-48A1-451B-A5FA-9C5A98276B6D}" presName="FourConn_3-4" presStyleLbl="fgAccFollowNode1" presStyleIdx="2" presStyleCnt="3">
        <dgm:presLayoutVars>
          <dgm:bulletEnabled val="1"/>
        </dgm:presLayoutVars>
      </dgm:prSet>
      <dgm:spPr/>
    </dgm:pt>
    <dgm:pt modelId="{DB4A83B8-0DC2-42B7-8201-5875C32B8542}" type="pres">
      <dgm:prSet presAssocID="{F8805E71-48A1-451B-A5FA-9C5A98276B6D}" presName="FourNodes_1_text" presStyleLbl="node1" presStyleIdx="3" presStyleCnt="4">
        <dgm:presLayoutVars>
          <dgm:bulletEnabled val="1"/>
        </dgm:presLayoutVars>
      </dgm:prSet>
      <dgm:spPr/>
    </dgm:pt>
    <dgm:pt modelId="{04D0D5F8-4A24-47B0-8CA7-68372D8E204E}" type="pres">
      <dgm:prSet presAssocID="{F8805E71-48A1-451B-A5FA-9C5A98276B6D}" presName="FourNodes_2_text" presStyleLbl="node1" presStyleIdx="3" presStyleCnt="4">
        <dgm:presLayoutVars>
          <dgm:bulletEnabled val="1"/>
        </dgm:presLayoutVars>
      </dgm:prSet>
      <dgm:spPr/>
    </dgm:pt>
    <dgm:pt modelId="{8A972667-2DBC-49FC-BB7E-6384CA4AF1CF}" type="pres">
      <dgm:prSet presAssocID="{F8805E71-48A1-451B-A5FA-9C5A98276B6D}" presName="FourNodes_3_text" presStyleLbl="node1" presStyleIdx="3" presStyleCnt="4">
        <dgm:presLayoutVars>
          <dgm:bulletEnabled val="1"/>
        </dgm:presLayoutVars>
      </dgm:prSet>
      <dgm:spPr/>
    </dgm:pt>
    <dgm:pt modelId="{C143F61E-7AD9-467C-8AE8-C2E2786AF5F8}" type="pres">
      <dgm:prSet presAssocID="{F8805E71-48A1-451B-A5FA-9C5A98276B6D}" presName="FourNodes_4_text" presStyleLbl="node1" presStyleIdx="3" presStyleCnt="4">
        <dgm:presLayoutVars>
          <dgm:bulletEnabled val="1"/>
        </dgm:presLayoutVars>
      </dgm:prSet>
      <dgm:spPr/>
    </dgm:pt>
  </dgm:ptLst>
  <dgm:cxnLst>
    <dgm:cxn modelId="{53B2573C-41B8-4411-BCFE-8AFAB5AF2B8C}" srcId="{F8805E71-48A1-451B-A5FA-9C5A98276B6D}" destId="{89C42765-26A9-4B2A-B755-BCE543D671C3}" srcOrd="1" destOrd="0" parTransId="{434D97E3-3BD2-4212-984C-A2D1AF5C78E1}" sibTransId="{A329BFDE-7D7E-4906-9E67-113831702501}"/>
    <dgm:cxn modelId="{827DBE5D-EEFA-4D41-8948-064C6937401E}" type="presOf" srcId="{F8805E71-48A1-451B-A5FA-9C5A98276B6D}" destId="{BF1C4AC7-28D8-4AC4-9B11-9EAC138DABC4}" srcOrd="0" destOrd="0" presId="urn:microsoft.com/office/officeart/2005/8/layout/vProcess5"/>
    <dgm:cxn modelId="{C1161C49-4E37-4489-A07B-5F8BCF24378E}" srcId="{F8805E71-48A1-451B-A5FA-9C5A98276B6D}" destId="{EF19B99E-636D-4B17-9992-81165B7989C6}" srcOrd="3" destOrd="0" parTransId="{54757816-F000-4402-8BB8-A9B1F92BB216}" sibTransId="{702CF4CC-04CA-419E-B742-EC5358F16BDB}"/>
    <dgm:cxn modelId="{0908284B-0A26-4B8E-A20F-0F7D133241C7}" type="presOf" srcId="{E0BD5BA0-9BF2-45A0-BD69-D78563521ABD}" destId="{8A972667-2DBC-49FC-BB7E-6384CA4AF1CF}" srcOrd="1" destOrd="0" presId="urn:microsoft.com/office/officeart/2005/8/layout/vProcess5"/>
    <dgm:cxn modelId="{F0246C6E-00CB-48A2-8162-7A5E6EEC1376}" type="presOf" srcId="{89C42765-26A9-4B2A-B755-BCE543D671C3}" destId="{7416B3C7-D777-46E7-A3EE-D7BE051FBA01}" srcOrd="0" destOrd="0" presId="urn:microsoft.com/office/officeart/2005/8/layout/vProcess5"/>
    <dgm:cxn modelId="{89195356-196B-4746-B71D-CC7E01578DFB}" type="presOf" srcId="{EF19B99E-636D-4B17-9992-81165B7989C6}" destId="{C143F61E-7AD9-467C-8AE8-C2E2786AF5F8}" srcOrd="1" destOrd="0" presId="urn:microsoft.com/office/officeart/2005/8/layout/vProcess5"/>
    <dgm:cxn modelId="{5A49DD7F-3E8B-402F-BB0C-8B2698AD2CB5}" srcId="{F8805E71-48A1-451B-A5FA-9C5A98276B6D}" destId="{E0BD5BA0-9BF2-45A0-BD69-D78563521ABD}" srcOrd="2" destOrd="0" parTransId="{20B31BB8-AC35-421E-B57A-ECFDBAF7F51C}" sibTransId="{2EBA1B79-7168-45B8-B836-D05836D965C8}"/>
    <dgm:cxn modelId="{7138E983-4277-44BD-9C33-8C14363FB5BC}" type="presOf" srcId="{89C42765-26A9-4B2A-B755-BCE543D671C3}" destId="{04D0D5F8-4A24-47B0-8CA7-68372D8E204E}" srcOrd="1" destOrd="0" presId="urn:microsoft.com/office/officeart/2005/8/layout/vProcess5"/>
    <dgm:cxn modelId="{523F198A-3CFE-419C-B668-E0DEB6DDDD22}" type="presOf" srcId="{1E2DFBDF-64A2-4ADD-AB55-0FF4657BD189}" destId="{678B304D-DFD7-4A76-94A9-7761DE967A97}" srcOrd="0" destOrd="0" presId="urn:microsoft.com/office/officeart/2005/8/layout/vProcess5"/>
    <dgm:cxn modelId="{55F0998F-0B8C-405C-B125-A21311078DB1}" type="presOf" srcId="{A329BFDE-7D7E-4906-9E67-113831702501}" destId="{6FF84B25-D083-48D0-A40F-22512E69489B}" srcOrd="0" destOrd="0" presId="urn:microsoft.com/office/officeart/2005/8/layout/vProcess5"/>
    <dgm:cxn modelId="{FE901B91-38FA-406B-A512-1CF3846BBF39}" type="presOf" srcId="{E0BD5BA0-9BF2-45A0-BD69-D78563521ABD}" destId="{FB85A1BB-DC24-492D-9191-84EBAF95A125}" srcOrd="0" destOrd="0" presId="urn:microsoft.com/office/officeart/2005/8/layout/vProcess5"/>
    <dgm:cxn modelId="{9D3DFC9B-58F8-4828-8B45-400B514615CE}" type="presOf" srcId="{18100135-0A3C-4A86-A566-A2BE46F109CD}" destId="{DB4A83B8-0DC2-42B7-8201-5875C32B8542}" srcOrd="1" destOrd="0" presId="urn:microsoft.com/office/officeart/2005/8/layout/vProcess5"/>
    <dgm:cxn modelId="{426DAEA5-1DBF-493A-93CF-1C3D37DDC8F9}" srcId="{F8805E71-48A1-451B-A5FA-9C5A98276B6D}" destId="{18100135-0A3C-4A86-A566-A2BE46F109CD}" srcOrd="0" destOrd="0" parTransId="{711CD2DF-8F56-4136-9DDF-2F7193E149FA}" sibTransId="{1E2DFBDF-64A2-4ADD-AB55-0FF4657BD189}"/>
    <dgm:cxn modelId="{C909E4A5-4E0B-4F5C-A2FC-E6E761903566}" type="presOf" srcId="{18100135-0A3C-4A86-A566-A2BE46F109CD}" destId="{0CB23692-A5EB-49DF-B21C-8408A9851F13}" srcOrd="0" destOrd="0" presId="urn:microsoft.com/office/officeart/2005/8/layout/vProcess5"/>
    <dgm:cxn modelId="{A0D9EABA-2086-42D4-902F-E1B88217BBA9}" type="presOf" srcId="{EF19B99E-636D-4B17-9992-81165B7989C6}" destId="{F346A382-DC86-4795-97E0-25C87BADC603}" srcOrd="0" destOrd="0" presId="urn:microsoft.com/office/officeart/2005/8/layout/vProcess5"/>
    <dgm:cxn modelId="{EFA976E3-18EC-458B-8280-E4CD17835931}" type="presOf" srcId="{2EBA1B79-7168-45B8-B836-D05836D965C8}" destId="{93DD35B0-5023-4152-8B2A-737C032AE9EF}" srcOrd="0" destOrd="0" presId="urn:microsoft.com/office/officeart/2005/8/layout/vProcess5"/>
    <dgm:cxn modelId="{5AC64728-9486-43D7-B5E2-36768874B68D}" type="presParOf" srcId="{BF1C4AC7-28D8-4AC4-9B11-9EAC138DABC4}" destId="{9E9C6D44-0C82-48BC-A806-1FD51BBBB423}" srcOrd="0" destOrd="0" presId="urn:microsoft.com/office/officeart/2005/8/layout/vProcess5"/>
    <dgm:cxn modelId="{D7C69940-72E6-4EDA-A4C5-F27376ECACE3}" type="presParOf" srcId="{BF1C4AC7-28D8-4AC4-9B11-9EAC138DABC4}" destId="{0CB23692-A5EB-49DF-B21C-8408A9851F13}" srcOrd="1" destOrd="0" presId="urn:microsoft.com/office/officeart/2005/8/layout/vProcess5"/>
    <dgm:cxn modelId="{8BF2E50A-9C84-4968-9F72-8647F712353D}" type="presParOf" srcId="{BF1C4AC7-28D8-4AC4-9B11-9EAC138DABC4}" destId="{7416B3C7-D777-46E7-A3EE-D7BE051FBA01}" srcOrd="2" destOrd="0" presId="urn:microsoft.com/office/officeart/2005/8/layout/vProcess5"/>
    <dgm:cxn modelId="{A6BF8D02-5F17-4CA3-ADC3-F66B02DFA67C}" type="presParOf" srcId="{BF1C4AC7-28D8-4AC4-9B11-9EAC138DABC4}" destId="{FB85A1BB-DC24-492D-9191-84EBAF95A125}" srcOrd="3" destOrd="0" presId="urn:microsoft.com/office/officeart/2005/8/layout/vProcess5"/>
    <dgm:cxn modelId="{C59161D8-DCCC-4AE4-8E49-828B2251E27B}" type="presParOf" srcId="{BF1C4AC7-28D8-4AC4-9B11-9EAC138DABC4}" destId="{F346A382-DC86-4795-97E0-25C87BADC603}" srcOrd="4" destOrd="0" presId="urn:microsoft.com/office/officeart/2005/8/layout/vProcess5"/>
    <dgm:cxn modelId="{160A0201-8CB9-418D-874E-2FB45CE53CE4}" type="presParOf" srcId="{BF1C4AC7-28D8-4AC4-9B11-9EAC138DABC4}" destId="{678B304D-DFD7-4A76-94A9-7761DE967A97}" srcOrd="5" destOrd="0" presId="urn:microsoft.com/office/officeart/2005/8/layout/vProcess5"/>
    <dgm:cxn modelId="{FC1DE902-0358-4F3F-8152-91E12EC57B64}" type="presParOf" srcId="{BF1C4AC7-28D8-4AC4-9B11-9EAC138DABC4}" destId="{6FF84B25-D083-48D0-A40F-22512E69489B}" srcOrd="6" destOrd="0" presId="urn:microsoft.com/office/officeart/2005/8/layout/vProcess5"/>
    <dgm:cxn modelId="{171EBE57-29EC-4033-BFD5-FE2571D484B9}" type="presParOf" srcId="{BF1C4AC7-28D8-4AC4-9B11-9EAC138DABC4}" destId="{93DD35B0-5023-4152-8B2A-737C032AE9EF}" srcOrd="7" destOrd="0" presId="urn:microsoft.com/office/officeart/2005/8/layout/vProcess5"/>
    <dgm:cxn modelId="{433673DD-455C-4ECF-A154-3F9D93EFFF3A}" type="presParOf" srcId="{BF1C4AC7-28D8-4AC4-9B11-9EAC138DABC4}" destId="{DB4A83B8-0DC2-42B7-8201-5875C32B8542}" srcOrd="8" destOrd="0" presId="urn:microsoft.com/office/officeart/2005/8/layout/vProcess5"/>
    <dgm:cxn modelId="{21B59A6B-4654-45E8-92EE-009A6C90AEEF}" type="presParOf" srcId="{BF1C4AC7-28D8-4AC4-9B11-9EAC138DABC4}" destId="{04D0D5F8-4A24-47B0-8CA7-68372D8E204E}" srcOrd="9" destOrd="0" presId="urn:microsoft.com/office/officeart/2005/8/layout/vProcess5"/>
    <dgm:cxn modelId="{CA14548E-CAD6-44D0-A57F-2D4CBF636BF3}" type="presParOf" srcId="{BF1C4AC7-28D8-4AC4-9B11-9EAC138DABC4}" destId="{8A972667-2DBC-49FC-BB7E-6384CA4AF1CF}" srcOrd="10" destOrd="0" presId="urn:microsoft.com/office/officeart/2005/8/layout/vProcess5"/>
    <dgm:cxn modelId="{2C865666-ED92-4A14-BEEA-E3708C88AB2B}" type="presParOf" srcId="{BF1C4AC7-28D8-4AC4-9B11-9EAC138DABC4}" destId="{C143F61E-7AD9-467C-8AE8-C2E2786AF5F8}"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805E71-48A1-451B-A5FA-9C5A98276B6D}" type="doc">
      <dgm:prSet loTypeId="urn:microsoft.com/office/officeart/2005/8/layout/vProcess5" loCatId="process" qsTypeId="urn:microsoft.com/office/officeart/2005/8/quickstyle/simple1" qsCatId="simple" csTypeId="urn:microsoft.com/office/officeart/2005/8/colors/accent1_3" csCatId="accent1" phldr="1"/>
      <dgm:spPr/>
      <dgm:t>
        <a:bodyPr/>
        <a:lstStyle/>
        <a:p>
          <a:endParaRPr lang="en-US"/>
        </a:p>
      </dgm:t>
    </dgm:pt>
    <dgm:pt modelId="{18100135-0A3C-4A86-A566-A2BE46F109CD}">
      <dgm:prSet phldr="0"/>
      <dgm:spPr/>
      <dgm:t>
        <a:bodyPr/>
        <a:lstStyle/>
        <a:p>
          <a:pPr rtl="0"/>
          <a:r>
            <a:rPr lang="en-US">
              <a:latin typeface="Verdana"/>
            </a:rPr>
            <a:t>2012: HUD publishes initial Equal Access Rule </a:t>
          </a:r>
        </a:p>
      </dgm:t>
    </dgm:pt>
    <dgm:pt modelId="{711CD2DF-8F56-4136-9DDF-2F7193E149FA}" type="parTrans" cxnId="{426DAEA5-1DBF-493A-93CF-1C3D37DDC8F9}">
      <dgm:prSet/>
      <dgm:spPr/>
    </dgm:pt>
    <dgm:pt modelId="{1E2DFBDF-64A2-4ADD-AB55-0FF4657BD189}" type="sibTrans" cxnId="{426DAEA5-1DBF-493A-93CF-1C3D37DDC8F9}">
      <dgm:prSet/>
      <dgm:spPr/>
      <dgm:t>
        <a:bodyPr/>
        <a:lstStyle/>
        <a:p>
          <a:endParaRPr lang="en-US"/>
        </a:p>
      </dgm:t>
    </dgm:pt>
    <dgm:pt modelId="{9B4537B2-B952-484A-A46A-962AF31BEBAD}">
      <dgm:prSet phldrT="[Text]" phldr="0"/>
      <dgm:spPr/>
      <dgm:t>
        <a:bodyPr/>
        <a:lstStyle/>
        <a:p>
          <a:pPr rtl="0"/>
          <a:r>
            <a:rPr lang="en-US">
              <a:latin typeface="Verdana"/>
            </a:rPr>
            <a:t>2016: HUD updates Equal Access Rule </a:t>
          </a:r>
        </a:p>
      </dgm:t>
    </dgm:pt>
    <dgm:pt modelId="{AC4EBD0E-7B13-4182-884E-DFCFE0C09AF4}" type="parTrans" cxnId="{2A7F7147-4538-48F8-B6AC-528F46A5B8EC}">
      <dgm:prSet/>
      <dgm:spPr/>
    </dgm:pt>
    <dgm:pt modelId="{9DC2ADD9-8819-4ED7-92EF-278C2967B631}" type="sibTrans" cxnId="{2A7F7147-4538-48F8-B6AC-528F46A5B8EC}">
      <dgm:prSet/>
      <dgm:spPr/>
      <dgm:t>
        <a:bodyPr/>
        <a:lstStyle/>
        <a:p>
          <a:endParaRPr lang="en-US"/>
        </a:p>
      </dgm:t>
    </dgm:pt>
    <dgm:pt modelId="{A3E9AA3D-EF69-4710-BD0C-4B38CF7F2F57}">
      <dgm:prSet phldrT="[Text]" phldr="0"/>
      <dgm:spPr/>
      <dgm:t>
        <a:bodyPr/>
        <a:lstStyle/>
        <a:p>
          <a:pPr rtl="0"/>
          <a:r>
            <a:rPr lang="en-US">
              <a:latin typeface="Verdana"/>
            </a:rPr>
            <a:t>2020: HUD unsuccessfully seeks to repeal Equal Access Rule</a:t>
          </a:r>
        </a:p>
      </dgm:t>
    </dgm:pt>
    <dgm:pt modelId="{206E10DE-943B-4C8B-BA9D-5A7D287F7B27}" type="parTrans" cxnId="{EC1CBA84-4F71-4B59-A05E-A1594AC605AA}">
      <dgm:prSet/>
      <dgm:spPr/>
    </dgm:pt>
    <dgm:pt modelId="{DC1380D4-D565-4E47-B747-ED4BBE0DBD01}" type="sibTrans" cxnId="{EC1CBA84-4F71-4B59-A05E-A1594AC605AA}">
      <dgm:prSet/>
      <dgm:spPr/>
      <dgm:t>
        <a:bodyPr/>
        <a:lstStyle/>
        <a:p>
          <a:endParaRPr lang="en-US"/>
        </a:p>
      </dgm:t>
    </dgm:pt>
    <dgm:pt modelId="{2AF0026F-4BE9-41E7-8778-0A6F2B5F4C18}">
      <dgm:prSet phldrT="[Text]" phldr="0"/>
      <dgm:spPr/>
      <dgm:t>
        <a:bodyPr/>
        <a:lstStyle/>
        <a:p>
          <a:pPr rtl="0"/>
          <a:r>
            <a:rPr lang="en-US">
              <a:latin typeface="Verdana"/>
            </a:rPr>
            <a:t>2026: HUD renews attempt to gut Equal Access Rule</a:t>
          </a:r>
          <a:endParaRPr lang="en-US"/>
        </a:p>
      </dgm:t>
    </dgm:pt>
    <dgm:pt modelId="{569B08CF-0432-40CC-94C8-974B47C83EFE}" type="parTrans" cxnId="{FE78FD8A-88C0-4A8A-98EF-AE4B7B080A92}">
      <dgm:prSet/>
      <dgm:spPr/>
    </dgm:pt>
    <dgm:pt modelId="{E9D59311-01F1-4A94-A50C-A2D44E5D8003}" type="sibTrans" cxnId="{FE78FD8A-88C0-4A8A-98EF-AE4B7B080A92}">
      <dgm:prSet/>
      <dgm:spPr/>
    </dgm:pt>
    <dgm:pt modelId="{45026766-9475-4B97-B458-06444F63247F}">
      <dgm:prSet phldrT="[Text]" phldr="0"/>
      <dgm:spPr/>
      <dgm:t>
        <a:bodyPr/>
        <a:lstStyle/>
        <a:p>
          <a:pPr rtl="0"/>
          <a:r>
            <a:rPr lang="en-US">
              <a:latin typeface="Verdana"/>
            </a:rPr>
            <a:t>2025: Executive Order and halting of any HUD enforcement of the Equal Access Rule</a:t>
          </a:r>
        </a:p>
      </dgm:t>
    </dgm:pt>
    <dgm:pt modelId="{538FAB47-FEDF-4A06-B07D-3C2FDF715F1D}" type="parTrans" cxnId="{F84FD9A7-CDED-434F-B56B-1F6252794B86}">
      <dgm:prSet/>
      <dgm:spPr/>
    </dgm:pt>
    <dgm:pt modelId="{AB614910-E804-42F7-A954-FE98CDA9AEF9}" type="sibTrans" cxnId="{F84FD9A7-CDED-434F-B56B-1F6252794B86}">
      <dgm:prSet/>
      <dgm:spPr/>
      <dgm:t>
        <a:bodyPr/>
        <a:lstStyle/>
        <a:p>
          <a:endParaRPr lang="en-US"/>
        </a:p>
      </dgm:t>
    </dgm:pt>
    <dgm:pt modelId="{BF1C4AC7-28D8-4AC4-9B11-9EAC138DABC4}" type="pres">
      <dgm:prSet presAssocID="{F8805E71-48A1-451B-A5FA-9C5A98276B6D}" presName="outerComposite" presStyleCnt="0">
        <dgm:presLayoutVars>
          <dgm:chMax val="5"/>
          <dgm:dir/>
          <dgm:resizeHandles val="exact"/>
        </dgm:presLayoutVars>
      </dgm:prSet>
      <dgm:spPr/>
    </dgm:pt>
    <dgm:pt modelId="{9E9C6D44-0C82-48BC-A806-1FD51BBBB423}" type="pres">
      <dgm:prSet presAssocID="{F8805E71-48A1-451B-A5FA-9C5A98276B6D}" presName="dummyMaxCanvas" presStyleCnt="0">
        <dgm:presLayoutVars/>
      </dgm:prSet>
      <dgm:spPr/>
    </dgm:pt>
    <dgm:pt modelId="{7A535D00-1673-4F5F-849D-2E0DFC982860}" type="pres">
      <dgm:prSet presAssocID="{F8805E71-48A1-451B-A5FA-9C5A98276B6D}" presName="FiveNodes_1" presStyleLbl="node1" presStyleIdx="0" presStyleCnt="5">
        <dgm:presLayoutVars>
          <dgm:bulletEnabled val="1"/>
        </dgm:presLayoutVars>
      </dgm:prSet>
      <dgm:spPr/>
    </dgm:pt>
    <dgm:pt modelId="{99F3E6C4-FCBF-4102-BF37-A2684D0CA1B7}" type="pres">
      <dgm:prSet presAssocID="{F8805E71-48A1-451B-A5FA-9C5A98276B6D}" presName="FiveNodes_2" presStyleLbl="node1" presStyleIdx="1" presStyleCnt="5">
        <dgm:presLayoutVars>
          <dgm:bulletEnabled val="1"/>
        </dgm:presLayoutVars>
      </dgm:prSet>
      <dgm:spPr/>
    </dgm:pt>
    <dgm:pt modelId="{CAB4CB1C-AD27-42FB-8430-97BB46CF8FBA}" type="pres">
      <dgm:prSet presAssocID="{F8805E71-48A1-451B-A5FA-9C5A98276B6D}" presName="FiveNodes_3" presStyleLbl="node1" presStyleIdx="2" presStyleCnt="5">
        <dgm:presLayoutVars>
          <dgm:bulletEnabled val="1"/>
        </dgm:presLayoutVars>
      </dgm:prSet>
      <dgm:spPr/>
    </dgm:pt>
    <dgm:pt modelId="{0FBCB51F-78D4-4C37-8D9B-777463769ED0}" type="pres">
      <dgm:prSet presAssocID="{F8805E71-48A1-451B-A5FA-9C5A98276B6D}" presName="FiveNodes_4" presStyleLbl="node1" presStyleIdx="3" presStyleCnt="5">
        <dgm:presLayoutVars>
          <dgm:bulletEnabled val="1"/>
        </dgm:presLayoutVars>
      </dgm:prSet>
      <dgm:spPr/>
    </dgm:pt>
    <dgm:pt modelId="{8DE56A1E-2BD1-42E7-A111-983227E50ECC}" type="pres">
      <dgm:prSet presAssocID="{F8805E71-48A1-451B-A5FA-9C5A98276B6D}" presName="FiveNodes_5" presStyleLbl="node1" presStyleIdx="4" presStyleCnt="5">
        <dgm:presLayoutVars>
          <dgm:bulletEnabled val="1"/>
        </dgm:presLayoutVars>
      </dgm:prSet>
      <dgm:spPr/>
    </dgm:pt>
    <dgm:pt modelId="{CC14F03C-7436-43A6-81BC-7FAAFA64BB2F}" type="pres">
      <dgm:prSet presAssocID="{F8805E71-48A1-451B-A5FA-9C5A98276B6D}" presName="FiveConn_1-2" presStyleLbl="fgAccFollowNode1" presStyleIdx="0" presStyleCnt="4">
        <dgm:presLayoutVars>
          <dgm:bulletEnabled val="1"/>
        </dgm:presLayoutVars>
      </dgm:prSet>
      <dgm:spPr/>
    </dgm:pt>
    <dgm:pt modelId="{53CE1BB8-467A-444D-A1BD-546518680202}" type="pres">
      <dgm:prSet presAssocID="{F8805E71-48A1-451B-A5FA-9C5A98276B6D}" presName="FiveConn_2-3" presStyleLbl="fgAccFollowNode1" presStyleIdx="1" presStyleCnt="4">
        <dgm:presLayoutVars>
          <dgm:bulletEnabled val="1"/>
        </dgm:presLayoutVars>
      </dgm:prSet>
      <dgm:spPr/>
    </dgm:pt>
    <dgm:pt modelId="{21717F01-4586-4B7D-8778-B5B9043FB9F9}" type="pres">
      <dgm:prSet presAssocID="{F8805E71-48A1-451B-A5FA-9C5A98276B6D}" presName="FiveConn_3-4" presStyleLbl="fgAccFollowNode1" presStyleIdx="2" presStyleCnt="4">
        <dgm:presLayoutVars>
          <dgm:bulletEnabled val="1"/>
        </dgm:presLayoutVars>
      </dgm:prSet>
      <dgm:spPr/>
    </dgm:pt>
    <dgm:pt modelId="{17457563-B556-4BA1-B64B-166D5C5B11AA}" type="pres">
      <dgm:prSet presAssocID="{F8805E71-48A1-451B-A5FA-9C5A98276B6D}" presName="FiveConn_4-5" presStyleLbl="fgAccFollowNode1" presStyleIdx="3" presStyleCnt="4">
        <dgm:presLayoutVars>
          <dgm:bulletEnabled val="1"/>
        </dgm:presLayoutVars>
      </dgm:prSet>
      <dgm:spPr/>
    </dgm:pt>
    <dgm:pt modelId="{39587AB8-9EA1-4657-B908-31CB6E7C9403}" type="pres">
      <dgm:prSet presAssocID="{F8805E71-48A1-451B-A5FA-9C5A98276B6D}" presName="FiveNodes_1_text" presStyleLbl="node1" presStyleIdx="4" presStyleCnt="5">
        <dgm:presLayoutVars>
          <dgm:bulletEnabled val="1"/>
        </dgm:presLayoutVars>
      </dgm:prSet>
      <dgm:spPr/>
    </dgm:pt>
    <dgm:pt modelId="{326CB8A3-87F6-45F1-A730-E05175A03E01}" type="pres">
      <dgm:prSet presAssocID="{F8805E71-48A1-451B-A5FA-9C5A98276B6D}" presName="FiveNodes_2_text" presStyleLbl="node1" presStyleIdx="4" presStyleCnt="5">
        <dgm:presLayoutVars>
          <dgm:bulletEnabled val="1"/>
        </dgm:presLayoutVars>
      </dgm:prSet>
      <dgm:spPr/>
    </dgm:pt>
    <dgm:pt modelId="{2478C936-DE3B-4A1F-BABA-B8E4314CF34E}" type="pres">
      <dgm:prSet presAssocID="{F8805E71-48A1-451B-A5FA-9C5A98276B6D}" presName="FiveNodes_3_text" presStyleLbl="node1" presStyleIdx="4" presStyleCnt="5">
        <dgm:presLayoutVars>
          <dgm:bulletEnabled val="1"/>
        </dgm:presLayoutVars>
      </dgm:prSet>
      <dgm:spPr/>
    </dgm:pt>
    <dgm:pt modelId="{5B6184A7-8D92-47A6-9CEA-C0BF83995A1A}" type="pres">
      <dgm:prSet presAssocID="{F8805E71-48A1-451B-A5FA-9C5A98276B6D}" presName="FiveNodes_4_text" presStyleLbl="node1" presStyleIdx="4" presStyleCnt="5">
        <dgm:presLayoutVars>
          <dgm:bulletEnabled val="1"/>
        </dgm:presLayoutVars>
      </dgm:prSet>
      <dgm:spPr/>
    </dgm:pt>
    <dgm:pt modelId="{60431265-16B1-493C-9BBA-E0A1FAADB737}" type="pres">
      <dgm:prSet presAssocID="{F8805E71-48A1-451B-A5FA-9C5A98276B6D}" presName="FiveNodes_5_text" presStyleLbl="node1" presStyleIdx="4" presStyleCnt="5">
        <dgm:presLayoutVars>
          <dgm:bulletEnabled val="1"/>
        </dgm:presLayoutVars>
      </dgm:prSet>
      <dgm:spPr/>
    </dgm:pt>
  </dgm:ptLst>
  <dgm:cxnLst>
    <dgm:cxn modelId="{1AD25909-063A-46D1-B539-10FB5457D27A}" type="presOf" srcId="{AB614910-E804-42F7-A954-FE98CDA9AEF9}" destId="{17457563-B556-4BA1-B64B-166D5C5B11AA}" srcOrd="0" destOrd="0" presId="urn:microsoft.com/office/officeart/2005/8/layout/vProcess5"/>
    <dgm:cxn modelId="{74EF1217-A4AF-4C5D-BBFE-91D558190B7C}" type="presOf" srcId="{2AF0026F-4BE9-41E7-8778-0A6F2B5F4C18}" destId="{8DE56A1E-2BD1-42E7-A111-983227E50ECC}" srcOrd="0" destOrd="0" presId="urn:microsoft.com/office/officeart/2005/8/layout/vProcess5"/>
    <dgm:cxn modelId="{ED05EF2E-F6F6-46F9-8E1E-561CF495F0B8}" type="presOf" srcId="{A3E9AA3D-EF69-4710-BD0C-4B38CF7F2F57}" destId="{CAB4CB1C-AD27-42FB-8430-97BB46CF8FBA}" srcOrd="0" destOrd="0" presId="urn:microsoft.com/office/officeart/2005/8/layout/vProcess5"/>
    <dgm:cxn modelId="{827DBE5D-EEFA-4D41-8948-064C6937401E}" type="presOf" srcId="{F8805E71-48A1-451B-A5FA-9C5A98276B6D}" destId="{BF1C4AC7-28D8-4AC4-9B11-9EAC138DABC4}" srcOrd="0" destOrd="0" presId="urn:microsoft.com/office/officeart/2005/8/layout/vProcess5"/>
    <dgm:cxn modelId="{2A7F7147-4538-48F8-B6AC-528F46A5B8EC}" srcId="{F8805E71-48A1-451B-A5FA-9C5A98276B6D}" destId="{9B4537B2-B952-484A-A46A-962AF31BEBAD}" srcOrd="1" destOrd="0" parTransId="{AC4EBD0E-7B13-4182-884E-DFCFE0C09AF4}" sibTransId="{9DC2ADD9-8819-4ED7-92EF-278C2967B631}"/>
    <dgm:cxn modelId="{BADCF06A-B1A3-431C-BD88-4A6F6CD05602}" type="presOf" srcId="{45026766-9475-4B97-B458-06444F63247F}" destId="{0FBCB51F-78D4-4C37-8D9B-777463769ED0}" srcOrd="0" destOrd="0" presId="urn:microsoft.com/office/officeart/2005/8/layout/vProcess5"/>
    <dgm:cxn modelId="{78999975-70F7-40A3-BE5F-155AE4FA28AA}" type="presOf" srcId="{DC1380D4-D565-4E47-B747-ED4BBE0DBD01}" destId="{21717F01-4586-4B7D-8778-B5B9043FB9F9}" srcOrd="0" destOrd="0" presId="urn:microsoft.com/office/officeart/2005/8/layout/vProcess5"/>
    <dgm:cxn modelId="{15A9CA7F-70E7-4490-9BE4-2D9A6F657B43}" type="presOf" srcId="{9B4537B2-B952-484A-A46A-962AF31BEBAD}" destId="{99F3E6C4-FCBF-4102-BF37-A2684D0CA1B7}" srcOrd="0" destOrd="0" presId="urn:microsoft.com/office/officeart/2005/8/layout/vProcess5"/>
    <dgm:cxn modelId="{EC1CBA84-4F71-4B59-A05E-A1594AC605AA}" srcId="{F8805E71-48A1-451B-A5FA-9C5A98276B6D}" destId="{A3E9AA3D-EF69-4710-BD0C-4B38CF7F2F57}" srcOrd="2" destOrd="0" parTransId="{206E10DE-943B-4C8B-BA9D-5A7D287F7B27}" sibTransId="{DC1380D4-D565-4E47-B747-ED4BBE0DBD01}"/>
    <dgm:cxn modelId="{FE78FD8A-88C0-4A8A-98EF-AE4B7B080A92}" srcId="{F8805E71-48A1-451B-A5FA-9C5A98276B6D}" destId="{2AF0026F-4BE9-41E7-8778-0A6F2B5F4C18}" srcOrd="4" destOrd="0" parTransId="{569B08CF-0432-40CC-94C8-974B47C83EFE}" sibTransId="{E9D59311-01F1-4A94-A50C-A2D44E5D8003}"/>
    <dgm:cxn modelId="{9EBF5F8C-4BDA-4912-9C98-70F26FC8B1A0}" type="presOf" srcId="{9B4537B2-B952-484A-A46A-962AF31BEBAD}" destId="{326CB8A3-87F6-45F1-A730-E05175A03E01}" srcOrd="1" destOrd="0" presId="urn:microsoft.com/office/officeart/2005/8/layout/vProcess5"/>
    <dgm:cxn modelId="{46D25394-F631-42A3-A2C5-10BE8A227A9D}" type="presOf" srcId="{9DC2ADD9-8819-4ED7-92EF-278C2967B631}" destId="{53CE1BB8-467A-444D-A1BD-546518680202}" srcOrd="0" destOrd="0" presId="urn:microsoft.com/office/officeart/2005/8/layout/vProcess5"/>
    <dgm:cxn modelId="{426DAEA5-1DBF-493A-93CF-1C3D37DDC8F9}" srcId="{F8805E71-48A1-451B-A5FA-9C5A98276B6D}" destId="{18100135-0A3C-4A86-A566-A2BE46F109CD}" srcOrd="0" destOrd="0" parTransId="{711CD2DF-8F56-4136-9DDF-2F7193E149FA}" sibTransId="{1E2DFBDF-64A2-4ADD-AB55-0FF4657BD189}"/>
    <dgm:cxn modelId="{F84FD9A7-CDED-434F-B56B-1F6252794B86}" srcId="{F8805E71-48A1-451B-A5FA-9C5A98276B6D}" destId="{45026766-9475-4B97-B458-06444F63247F}" srcOrd="3" destOrd="0" parTransId="{538FAB47-FEDF-4A06-B07D-3C2FDF715F1D}" sibTransId="{AB614910-E804-42F7-A954-FE98CDA9AEF9}"/>
    <dgm:cxn modelId="{F398E9AB-7F3E-49DD-B361-89C8CF50234D}" type="presOf" srcId="{1E2DFBDF-64A2-4ADD-AB55-0FF4657BD189}" destId="{CC14F03C-7436-43A6-81BC-7FAAFA64BB2F}" srcOrd="0" destOrd="0" presId="urn:microsoft.com/office/officeart/2005/8/layout/vProcess5"/>
    <dgm:cxn modelId="{75872DC7-C4FE-4F6E-AD26-8DB788BA2DE9}" type="presOf" srcId="{A3E9AA3D-EF69-4710-BD0C-4B38CF7F2F57}" destId="{2478C936-DE3B-4A1F-BABA-B8E4314CF34E}" srcOrd="1" destOrd="0" presId="urn:microsoft.com/office/officeart/2005/8/layout/vProcess5"/>
    <dgm:cxn modelId="{9E0EC8D5-4A12-44EB-9B4B-9496212000A5}" type="presOf" srcId="{45026766-9475-4B97-B458-06444F63247F}" destId="{5B6184A7-8D92-47A6-9CEA-C0BF83995A1A}" srcOrd="1" destOrd="0" presId="urn:microsoft.com/office/officeart/2005/8/layout/vProcess5"/>
    <dgm:cxn modelId="{086E34DC-AACF-42E1-B001-5EC23ADE585E}" type="presOf" srcId="{18100135-0A3C-4A86-A566-A2BE46F109CD}" destId="{7A535D00-1673-4F5F-849D-2E0DFC982860}" srcOrd="0" destOrd="0" presId="urn:microsoft.com/office/officeart/2005/8/layout/vProcess5"/>
    <dgm:cxn modelId="{18C790E3-A109-4283-BD4E-C2B66F82D34C}" type="presOf" srcId="{18100135-0A3C-4A86-A566-A2BE46F109CD}" destId="{39587AB8-9EA1-4657-B908-31CB6E7C9403}" srcOrd="1" destOrd="0" presId="urn:microsoft.com/office/officeart/2005/8/layout/vProcess5"/>
    <dgm:cxn modelId="{4CF416EE-7A3A-4F77-A332-DC1D2D0CFB80}" type="presOf" srcId="{2AF0026F-4BE9-41E7-8778-0A6F2B5F4C18}" destId="{60431265-16B1-493C-9BBA-E0A1FAADB737}" srcOrd="1" destOrd="0" presId="urn:microsoft.com/office/officeart/2005/8/layout/vProcess5"/>
    <dgm:cxn modelId="{C7E04875-0621-44FE-A35C-80704024BD8A}" type="presParOf" srcId="{BF1C4AC7-28D8-4AC4-9B11-9EAC138DABC4}" destId="{9E9C6D44-0C82-48BC-A806-1FD51BBBB423}" srcOrd="0" destOrd="0" presId="urn:microsoft.com/office/officeart/2005/8/layout/vProcess5"/>
    <dgm:cxn modelId="{A2B69EFC-8CF4-45BA-94C2-E5E5B9B186F6}" type="presParOf" srcId="{BF1C4AC7-28D8-4AC4-9B11-9EAC138DABC4}" destId="{7A535D00-1673-4F5F-849D-2E0DFC982860}" srcOrd="1" destOrd="0" presId="urn:microsoft.com/office/officeart/2005/8/layout/vProcess5"/>
    <dgm:cxn modelId="{97C92345-CE0D-4B25-A204-41AC98037F23}" type="presParOf" srcId="{BF1C4AC7-28D8-4AC4-9B11-9EAC138DABC4}" destId="{99F3E6C4-FCBF-4102-BF37-A2684D0CA1B7}" srcOrd="2" destOrd="0" presId="urn:microsoft.com/office/officeart/2005/8/layout/vProcess5"/>
    <dgm:cxn modelId="{41FFDFC5-365B-4B3A-AE93-3E9A95D6960D}" type="presParOf" srcId="{BF1C4AC7-28D8-4AC4-9B11-9EAC138DABC4}" destId="{CAB4CB1C-AD27-42FB-8430-97BB46CF8FBA}" srcOrd="3" destOrd="0" presId="urn:microsoft.com/office/officeart/2005/8/layout/vProcess5"/>
    <dgm:cxn modelId="{D22F0ACE-EA33-4CC2-894B-090C2D36A6A7}" type="presParOf" srcId="{BF1C4AC7-28D8-4AC4-9B11-9EAC138DABC4}" destId="{0FBCB51F-78D4-4C37-8D9B-777463769ED0}" srcOrd="4" destOrd="0" presId="urn:microsoft.com/office/officeart/2005/8/layout/vProcess5"/>
    <dgm:cxn modelId="{2A2C7D92-809B-47CE-AE04-819036BF797C}" type="presParOf" srcId="{BF1C4AC7-28D8-4AC4-9B11-9EAC138DABC4}" destId="{8DE56A1E-2BD1-42E7-A111-983227E50ECC}" srcOrd="5" destOrd="0" presId="urn:microsoft.com/office/officeart/2005/8/layout/vProcess5"/>
    <dgm:cxn modelId="{9C6FF657-5E0A-43FD-8E8F-DCA444F49017}" type="presParOf" srcId="{BF1C4AC7-28D8-4AC4-9B11-9EAC138DABC4}" destId="{CC14F03C-7436-43A6-81BC-7FAAFA64BB2F}" srcOrd="6" destOrd="0" presId="urn:microsoft.com/office/officeart/2005/8/layout/vProcess5"/>
    <dgm:cxn modelId="{B040B677-AA1C-45E5-9A27-AD418A0F00F8}" type="presParOf" srcId="{BF1C4AC7-28D8-4AC4-9B11-9EAC138DABC4}" destId="{53CE1BB8-467A-444D-A1BD-546518680202}" srcOrd="7" destOrd="0" presId="urn:microsoft.com/office/officeart/2005/8/layout/vProcess5"/>
    <dgm:cxn modelId="{AFB2D9BB-81EB-4640-9C9E-7AE4CF7E5198}" type="presParOf" srcId="{BF1C4AC7-28D8-4AC4-9B11-9EAC138DABC4}" destId="{21717F01-4586-4B7D-8778-B5B9043FB9F9}" srcOrd="8" destOrd="0" presId="urn:microsoft.com/office/officeart/2005/8/layout/vProcess5"/>
    <dgm:cxn modelId="{076DD5CE-34CA-4D13-9355-3F2F3C054ECA}" type="presParOf" srcId="{BF1C4AC7-28D8-4AC4-9B11-9EAC138DABC4}" destId="{17457563-B556-4BA1-B64B-166D5C5B11AA}" srcOrd="9" destOrd="0" presId="urn:microsoft.com/office/officeart/2005/8/layout/vProcess5"/>
    <dgm:cxn modelId="{190C8FAD-5BF8-483E-88A2-848B19AB581C}" type="presParOf" srcId="{BF1C4AC7-28D8-4AC4-9B11-9EAC138DABC4}" destId="{39587AB8-9EA1-4657-B908-31CB6E7C9403}" srcOrd="10" destOrd="0" presId="urn:microsoft.com/office/officeart/2005/8/layout/vProcess5"/>
    <dgm:cxn modelId="{FB9CDFA4-5623-4CE1-8071-72C00FC80C1D}" type="presParOf" srcId="{BF1C4AC7-28D8-4AC4-9B11-9EAC138DABC4}" destId="{326CB8A3-87F6-45F1-A730-E05175A03E01}" srcOrd="11" destOrd="0" presId="urn:microsoft.com/office/officeart/2005/8/layout/vProcess5"/>
    <dgm:cxn modelId="{7468F6D9-53B3-47B6-B1A8-6E6693900240}" type="presParOf" srcId="{BF1C4AC7-28D8-4AC4-9B11-9EAC138DABC4}" destId="{2478C936-DE3B-4A1F-BABA-B8E4314CF34E}" srcOrd="12" destOrd="0" presId="urn:microsoft.com/office/officeart/2005/8/layout/vProcess5"/>
    <dgm:cxn modelId="{D38D795C-E9C1-4C26-AFC0-9F40D2BF4532}" type="presParOf" srcId="{BF1C4AC7-28D8-4AC4-9B11-9EAC138DABC4}" destId="{5B6184A7-8D92-47A6-9CEA-C0BF83995A1A}" srcOrd="13" destOrd="0" presId="urn:microsoft.com/office/officeart/2005/8/layout/vProcess5"/>
    <dgm:cxn modelId="{AFAA207D-0FA8-417E-A188-C78B224C3A34}" type="presParOf" srcId="{BF1C4AC7-28D8-4AC4-9B11-9EAC138DABC4}" destId="{60431265-16B1-493C-9BBA-E0A1FAADB737}"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8805E71-48A1-451B-A5FA-9C5A98276B6D}" type="doc">
      <dgm:prSet loTypeId="urn:microsoft.com/office/officeart/2005/8/layout/vProcess5" loCatId="process" qsTypeId="urn:microsoft.com/office/officeart/2005/8/quickstyle/simple1" qsCatId="simple" csTypeId="urn:microsoft.com/office/officeart/2005/8/colors/accent1_3" csCatId="accent1" phldr="1"/>
      <dgm:spPr/>
      <dgm:t>
        <a:bodyPr/>
        <a:lstStyle/>
        <a:p>
          <a:endParaRPr lang="en-US"/>
        </a:p>
      </dgm:t>
    </dgm:pt>
    <dgm:pt modelId="{18100135-0A3C-4A86-A566-A2BE46F109CD}">
      <dgm:prSet phldr="0"/>
      <dgm:spPr/>
      <dgm:t>
        <a:bodyPr/>
        <a:lstStyle/>
        <a:p>
          <a:pPr rtl="0"/>
          <a:r>
            <a:rPr lang="en-US" sz="1100" b="1">
              <a:latin typeface="Calibri"/>
              <a:ea typeface="Calibri"/>
              <a:cs typeface="Calibri"/>
            </a:rPr>
            <a:t>30 percent</a:t>
          </a:r>
          <a:r>
            <a:rPr lang="en-US" sz="1100">
              <a:latin typeface="Calibri"/>
              <a:ea typeface="Calibri"/>
              <a:cs typeface="Calibri"/>
            </a:rPr>
            <a:t> of survey respondents have experienced homelessness during their </a:t>
          </a:r>
          <a:r>
            <a:rPr lang="en-US" sz="1100" u="sng">
              <a:latin typeface="Calibri"/>
              <a:ea typeface="Calibri"/>
              <a:cs typeface="Calibri"/>
            </a:rPr>
            <a:t>lifetime</a:t>
          </a:r>
          <a:r>
            <a:rPr lang="en-US" sz="1100">
              <a:latin typeface="Calibri"/>
              <a:ea typeface="Calibri"/>
              <a:cs typeface="Calibri"/>
            </a:rPr>
            <a:t>: </a:t>
          </a:r>
          <a:r>
            <a:rPr lang="en-US" sz="1100" b="1">
              <a:latin typeface="Calibri"/>
              <a:ea typeface="Calibri"/>
              <a:cs typeface="Calibri"/>
            </a:rPr>
            <a:t>8x more </a:t>
          </a:r>
          <a:r>
            <a:rPr lang="en-US" sz="1100">
              <a:latin typeface="Calibri"/>
              <a:ea typeface="Calibri"/>
              <a:cs typeface="Calibri"/>
            </a:rPr>
            <a:t>than</a:t>
          </a:r>
          <a:r>
            <a:rPr lang="en-US" sz="1100" b="1">
              <a:latin typeface="Calibri"/>
              <a:ea typeface="Calibri"/>
              <a:cs typeface="Calibri"/>
            </a:rPr>
            <a:t> </a:t>
          </a:r>
          <a:r>
            <a:rPr lang="en-US" sz="1100">
              <a:latin typeface="Calibri"/>
              <a:ea typeface="Calibri"/>
              <a:cs typeface="Calibri"/>
            </a:rPr>
            <a:t>a</a:t>
          </a:r>
          <a:r>
            <a:rPr lang="en-US" sz="1100" b="1">
              <a:latin typeface="Calibri"/>
              <a:ea typeface="Calibri"/>
              <a:cs typeface="Calibri"/>
            </a:rPr>
            <a:t> </a:t>
          </a:r>
          <a:r>
            <a:rPr lang="en-US" sz="1100">
              <a:latin typeface="Calibri"/>
              <a:ea typeface="Calibri"/>
              <a:cs typeface="Calibri"/>
            </a:rPr>
            <a:t>comparable</a:t>
          </a:r>
          <a:r>
            <a:rPr lang="en-US" sz="1100" b="1">
              <a:latin typeface="Calibri"/>
              <a:ea typeface="Calibri"/>
              <a:cs typeface="Calibri"/>
            </a:rPr>
            <a:t> </a:t>
          </a:r>
          <a:r>
            <a:rPr lang="en-US" sz="1100">
              <a:latin typeface="Calibri"/>
              <a:ea typeface="Calibri"/>
              <a:cs typeface="Calibri"/>
            </a:rPr>
            <a:t>study of the general population.</a:t>
          </a:r>
          <a:endParaRPr lang="en-US">
            <a:latin typeface="Verdana"/>
          </a:endParaRPr>
        </a:p>
      </dgm:t>
    </dgm:pt>
    <dgm:pt modelId="{711CD2DF-8F56-4136-9DDF-2F7193E149FA}" type="parTrans" cxnId="{426DAEA5-1DBF-493A-93CF-1C3D37DDC8F9}">
      <dgm:prSet/>
      <dgm:spPr/>
      <dgm:t>
        <a:bodyPr/>
        <a:lstStyle/>
        <a:p>
          <a:endParaRPr lang="en-US"/>
        </a:p>
      </dgm:t>
    </dgm:pt>
    <dgm:pt modelId="{1E2DFBDF-64A2-4ADD-AB55-0FF4657BD189}" type="sibTrans" cxnId="{426DAEA5-1DBF-493A-93CF-1C3D37DDC8F9}">
      <dgm:prSet/>
      <dgm:spPr/>
      <dgm:t>
        <a:bodyPr/>
        <a:lstStyle/>
        <a:p>
          <a:endParaRPr lang="en-US"/>
        </a:p>
      </dgm:t>
    </dgm:pt>
    <dgm:pt modelId="{0B308E8E-B6BD-436F-A3B5-49279E74D199}">
      <dgm:prSet phldrT="[Text]" phldr="0"/>
      <dgm:spPr/>
      <dgm:t>
        <a:bodyPr/>
        <a:lstStyle/>
        <a:p>
          <a:pPr rtl="0"/>
          <a:r>
            <a:rPr lang="en-US">
              <a:latin typeface="Verdana"/>
            </a:rPr>
            <a:t>1 in 14 respondents experienced homelessness in the previous 12 months </a:t>
          </a:r>
          <a:endParaRPr lang="en-US"/>
        </a:p>
      </dgm:t>
    </dgm:pt>
    <dgm:pt modelId="{89931381-E315-44DD-8146-7A2F7324F25B}" type="parTrans" cxnId="{1F24D2B8-389C-48CF-AB60-D73F9BEA5CC3}">
      <dgm:prSet/>
      <dgm:spPr/>
      <dgm:t>
        <a:bodyPr/>
        <a:lstStyle/>
        <a:p>
          <a:endParaRPr lang="en-US"/>
        </a:p>
      </dgm:t>
    </dgm:pt>
    <dgm:pt modelId="{4F5E6FBF-4AE5-466C-9F98-C79ADCA28716}" type="sibTrans" cxnId="{1F24D2B8-389C-48CF-AB60-D73F9BEA5CC3}">
      <dgm:prSet/>
      <dgm:spPr/>
      <dgm:t>
        <a:bodyPr/>
        <a:lstStyle/>
        <a:p>
          <a:endParaRPr lang="en-US"/>
        </a:p>
      </dgm:t>
    </dgm:pt>
    <dgm:pt modelId="{0AE60EF2-A0E1-4962-A91B-5FEBD5F8D72A}">
      <dgm:prSet phldrT="[Text]" phldr="0"/>
      <dgm:spPr/>
      <dgm:t>
        <a:bodyPr/>
        <a:lstStyle/>
        <a:p>
          <a:pPr rtl="0"/>
          <a:r>
            <a:rPr lang="en-US" sz="1100" b="0">
              <a:latin typeface="Calibri"/>
              <a:ea typeface="Calibri"/>
              <a:cs typeface="Calibri"/>
            </a:rPr>
            <a:t>Research suggests that discrimination and stigma make it harder for transgender and gender-expansive people to find employment and housing, pushing them into homelessness</a:t>
          </a:r>
          <a:r>
            <a:rPr lang="en-US" sz="1100">
              <a:latin typeface="Calibri"/>
              <a:ea typeface="Calibri"/>
              <a:cs typeface="Calibri"/>
            </a:rPr>
            <a:t>.</a:t>
          </a:r>
          <a:endParaRPr lang="en-US"/>
        </a:p>
      </dgm:t>
    </dgm:pt>
    <dgm:pt modelId="{452CC34C-D23F-4244-8934-A98BE190CF20}" type="parTrans" cxnId="{BDAE106B-6B44-4C32-941D-D971FB71DE61}">
      <dgm:prSet/>
      <dgm:spPr/>
      <dgm:t>
        <a:bodyPr/>
        <a:lstStyle/>
        <a:p>
          <a:endParaRPr lang="en-US"/>
        </a:p>
      </dgm:t>
    </dgm:pt>
    <dgm:pt modelId="{3EFB07B2-28C5-41A1-9C76-7CCD7E650F45}" type="sibTrans" cxnId="{BDAE106B-6B44-4C32-941D-D971FB71DE61}">
      <dgm:prSet/>
      <dgm:spPr/>
      <dgm:t>
        <a:bodyPr/>
        <a:lstStyle/>
        <a:p>
          <a:endParaRPr lang="en-US"/>
        </a:p>
      </dgm:t>
    </dgm:pt>
    <dgm:pt modelId="{CADD420A-E32A-4C4E-8067-84C8F2746F21}">
      <dgm:prSet phldrT="[Text]" phldr="0"/>
      <dgm:spPr/>
      <dgm:t>
        <a:bodyPr/>
        <a:lstStyle/>
        <a:p>
          <a:pPr rtl="0"/>
          <a:r>
            <a:rPr lang="en-US" sz="1100">
              <a:latin typeface="Calibri"/>
              <a:ea typeface="Calibri"/>
              <a:cs typeface="Calibri"/>
            </a:rPr>
            <a:t>Nearly all respondents experienced abusive treatment while homeless and 58% had been denied access due to their gender. </a:t>
          </a:r>
          <a:endParaRPr lang="en-US">
            <a:latin typeface="Verdana"/>
          </a:endParaRPr>
        </a:p>
      </dgm:t>
    </dgm:pt>
    <dgm:pt modelId="{2550563B-D75A-49F8-A1C7-AC8DF4D3BE17}" type="parTrans" cxnId="{BBD9C441-9865-47DC-BB03-CDDE70E79255}">
      <dgm:prSet/>
      <dgm:spPr/>
      <dgm:t>
        <a:bodyPr/>
        <a:lstStyle/>
        <a:p>
          <a:endParaRPr lang="en-US"/>
        </a:p>
      </dgm:t>
    </dgm:pt>
    <dgm:pt modelId="{B2E843D1-D541-4CC5-BE58-2B5D14680F06}" type="sibTrans" cxnId="{BBD9C441-9865-47DC-BB03-CDDE70E79255}">
      <dgm:prSet/>
      <dgm:spPr/>
      <dgm:t>
        <a:bodyPr/>
        <a:lstStyle/>
        <a:p>
          <a:endParaRPr lang="en-US"/>
        </a:p>
      </dgm:t>
    </dgm:pt>
    <dgm:pt modelId="{BF1C4AC7-28D8-4AC4-9B11-9EAC138DABC4}" type="pres">
      <dgm:prSet presAssocID="{F8805E71-48A1-451B-A5FA-9C5A98276B6D}" presName="outerComposite" presStyleCnt="0">
        <dgm:presLayoutVars>
          <dgm:chMax val="5"/>
          <dgm:dir/>
          <dgm:resizeHandles val="exact"/>
        </dgm:presLayoutVars>
      </dgm:prSet>
      <dgm:spPr/>
    </dgm:pt>
    <dgm:pt modelId="{9E9C6D44-0C82-48BC-A806-1FD51BBBB423}" type="pres">
      <dgm:prSet presAssocID="{F8805E71-48A1-451B-A5FA-9C5A98276B6D}" presName="dummyMaxCanvas" presStyleCnt="0">
        <dgm:presLayoutVars/>
      </dgm:prSet>
      <dgm:spPr/>
    </dgm:pt>
    <dgm:pt modelId="{C812B978-FC5F-4F61-ACC9-BE70F830539E}" type="pres">
      <dgm:prSet presAssocID="{F8805E71-48A1-451B-A5FA-9C5A98276B6D}" presName="FourNodes_1" presStyleLbl="node1" presStyleIdx="0" presStyleCnt="4">
        <dgm:presLayoutVars>
          <dgm:bulletEnabled val="1"/>
        </dgm:presLayoutVars>
      </dgm:prSet>
      <dgm:spPr/>
    </dgm:pt>
    <dgm:pt modelId="{95FC0C70-5D3A-41CE-A11D-6DB78D1CD7A1}" type="pres">
      <dgm:prSet presAssocID="{F8805E71-48A1-451B-A5FA-9C5A98276B6D}" presName="FourNodes_2" presStyleLbl="node1" presStyleIdx="1" presStyleCnt="4">
        <dgm:presLayoutVars>
          <dgm:bulletEnabled val="1"/>
        </dgm:presLayoutVars>
      </dgm:prSet>
      <dgm:spPr/>
    </dgm:pt>
    <dgm:pt modelId="{DB454FB9-C485-4871-8641-B6123F18BDAA}" type="pres">
      <dgm:prSet presAssocID="{F8805E71-48A1-451B-A5FA-9C5A98276B6D}" presName="FourNodes_3" presStyleLbl="node1" presStyleIdx="2" presStyleCnt="4">
        <dgm:presLayoutVars>
          <dgm:bulletEnabled val="1"/>
        </dgm:presLayoutVars>
      </dgm:prSet>
      <dgm:spPr/>
    </dgm:pt>
    <dgm:pt modelId="{BF326EE6-D9C1-471D-9C24-C5377DDF34F6}" type="pres">
      <dgm:prSet presAssocID="{F8805E71-48A1-451B-A5FA-9C5A98276B6D}" presName="FourNodes_4" presStyleLbl="node1" presStyleIdx="3" presStyleCnt="4">
        <dgm:presLayoutVars>
          <dgm:bulletEnabled val="1"/>
        </dgm:presLayoutVars>
      </dgm:prSet>
      <dgm:spPr/>
    </dgm:pt>
    <dgm:pt modelId="{78E0D3A3-FF06-440F-9F38-76A03CE8F5A0}" type="pres">
      <dgm:prSet presAssocID="{F8805E71-48A1-451B-A5FA-9C5A98276B6D}" presName="FourConn_1-2" presStyleLbl="fgAccFollowNode1" presStyleIdx="0" presStyleCnt="3">
        <dgm:presLayoutVars>
          <dgm:bulletEnabled val="1"/>
        </dgm:presLayoutVars>
      </dgm:prSet>
      <dgm:spPr/>
    </dgm:pt>
    <dgm:pt modelId="{500052BA-1F3C-4CCE-96E7-DDAA5B372B3E}" type="pres">
      <dgm:prSet presAssocID="{F8805E71-48A1-451B-A5FA-9C5A98276B6D}" presName="FourConn_2-3" presStyleLbl="fgAccFollowNode1" presStyleIdx="1" presStyleCnt="3">
        <dgm:presLayoutVars>
          <dgm:bulletEnabled val="1"/>
        </dgm:presLayoutVars>
      </dgm:prSet>
      <dgm:spPr/>
    </dgm:pt>
    <dgm:pt modelId="{BA0D568C-BF23-40F8-ACB9-212A117E4D27}" type="pres">
      <dgm:prSet presAssocID="{F8805E71-48A1-451B-A5FA-9C5A98276B6D}" presName="FourConn_3-4" presStyleLbl="fgAccFollowNode1" presStyleIdx="2" presStyleCnt="3">
        <dgm:presLayoutVars>
          <dgm:bulletEnabled val="1"/>
        </dgm:presLayoutVars>
      </dgm:prSet>
      <dgm:spPr/>
    </dgm:pt>
    <dgm:pt modelId="{5110D29C-DB03-455D-9FA5-D55738E1C2BA}" type="pres">
      <dgm:prSet presAssocID="{F8805E71-48A1-451B-A5FA-9C5A98276B6D}" presName="FourNodes_1_text" presStyleLbl="node1" presStyleIdx="3" presStyleCnt="4">
        <dgm:presLayoutVars>
          <dgm:bulletEnabled val="1"/>
        </dgm:presLayoutVars>
      </dgm:prSet>
      <dgm:spPr/>
    </dgm:pt>
    <dgm:pt modelId="{0035B012-7646-425B-9D03-1169ED0AF41D}" type="pres">
      <dgm:prSet presAssocID="{F8805E71-48A1-451B-A5FA-9C5A98276B6D}" presName="FourNodes_2_text" presStyleLbl="node1" presStyleIdx="3" presStyleCnt="4">
        <dgm:presLayoutVars>
          <dgm:bulletEnabled val="1"/>
        </dgm:presLayoutVars>
      </dgm:prSet>
      <dgm:spPr/>
    </dgm:pt>
    <dgm:pt modelId="{EDDF9106-E243-4D9E-9C6E-25CB574624F5}" type="pres">
      <dgm:prSet presAssocID="{F8805E71-48A1-451B-A5FA-9C5A98276B6D}" presName="FourNodes_3_text" presStyleLbl="node1" presStyleIdx="3" presStyleCnt="4">
        <dgm:presLayoutVars>
          <dgm:bulletEnabled val="1"/>
        </dgm:presLayoutVars>
      </dgm:prSet>
      <dgm:spPr/>
    </dgm:pt>
    <dgm:pt modelId="{6D7C1C23-E8F1-482A-91A3-CED3D68A9E3C}" type="pres">
      <dgm:prSet presAssocID="{F8805E71-48A1-451B-A5FA-9C5A98276B6D}" presName="FourNodes_4_text" presStyleLbl="node1" presStyleIdx="3" presStyleCnt="4">
        <dgm:presLayoutVars>
          <dgm:bulletEnabled val="1"/>
        </dgm:presLayoutVars>
      </dgm:prSet>
      <dgm:spPr/>
    </dgm:pt>
  </dgm:ptLst>
  <dgm:cxnLst>
    <dgm:cxn modelId="{D92BFF04-E08E-4EA5-9B4F-DEEA13F7D551}" type="presOf" srcId="{0B308E8E-B6BD-436F-A3B5-49279E74D199}" destId="{EDDF9106-E243-4D9E-9C6E-25CB574624F5}" srcOrd="1" destOrd="0" presId="urn:microsoft.com/office/officeart/2005/8/layout/vProcess5"/>
    <dgm:cxn modelId="{1FA6180F-AF26-46E7-83AD-3BFBA9E71A7F}" type="presOf" srcId="{4F5E6FBF-4AE5-466C-9F98-C79ADCA28716}" destId="{BA0D568C-BF23-40F8-ACB9-212A117E4D27}" srcOrd="0" destOrd="0" presId="urn:microsoft.com/office/officeart/2005/8/layout/vProcess5"/>
    <dgm:cxn modelId="{699BCC2F-944C-42CD-9AA2-BA94EB351A48}" type="presOf" srcId="{CADD420A-E32A-4C4E-8067-84C8F2746F21}" destId="{6D7C1C23-E8F1-482A-91A3-CED3D68A9E3C}" srcOrd="1" destOrd="0" presId="urn:microsoft.com/office/officeart/2005/8/layout/vProcess5"/>
    <dgm:cxn modelId="{974E7A34-1847-4139-998E-B67CEFD36E3A}" type="presOf" srcId="{CADD420A-E32A-4C4E-8067-84C8F2746F21}" destId="{BF326EE6-D9C1-471D-9C24-C5377DDF34F6}" srcOrd="0" destOrd="0" presId="urn:microsoft.com/office/officeart/2005/8/layout/vProcess5"/>
    <dgm:cxn modelId="{827DBE5D-EEFA-4D41-8948-064C6937401E}" type="presOf" srcId="{F8805E71-48A1-451B-A5FA-9C5A98276B6D}" destId="{BF1C4AC7-28D8-4AC4-9B11-9EAC138DABC4}" srcOrd="0" destOrd="0" presId="urn:microsoft.com/office/officeart/2005/8/layout/vProcess5"/>
    <dgm:cxn modelId="{BBD9C441-9865-47DC-BB03-CDDE70E79255}" srcId="{F8805E71-48A1-451B-A5FA-9C5A98276B6D}" destId="{CADD420A-E32A-4C4E-8067-84C8F2746F21}" srcOrd="3" destOrd="0" parTransId="{2550563B-D75A-49F8-A1C7-AC8DF4D3BE17}" sibTransId="{B2E843D1-D541-4CC5-BE58-2B5D14680F06}"/>
    <dgm:cxn modelId="{BDAE106B-6B44-4C32-941D-D971FB71DE61}" srcId="{F8805E71-48A1-451B-A5FA-9C5A98276B6D}" destId="{0AE60EF2-A0E1-4962-A91B-5FEBD5F8D72A}" srcOrd="0" destOrd="0" parTransId="{452CC34C-D23F-4244-8934-A98BE190CF20}" sibTransId="{3EFB07B2-28C5-41A1-9C76-7CCD7E650F45}"/>
    <dgm:cxn modelId="{9940956D-2A4B-40A5-93B8-57B9D5E9C267}" type="presOf" srcId="{3EFB07B2-28C5-41A1-9C76-7CCD7E650F45}" destId="{78E0D3A3-FF06-440F-9F38-76A03CE8F5A0}" srcOrd="0" destOrd="0" presId="urn:microsoft.com/office/officeart/2005/8/layout/vProcess5"/>
    <dgm:cxn modelId="{0FD28856-FC00-4CAD-8088-ADC18C12F807}" type="presOf" srcId="{18100135-0A3C-4A86-A566-A2BE46F109CD}" destId="{95FC0C70-5D3A-41CE-A11D-6DB78D1CD7A1}" srcOrd="0" destOrd="0" presId="urn:microsoft.com/office/officeart/2005/8/layout/vProcess5"/>
    <dgm:cxn modelId="{BB263E7A-6B39-4FF9-BDE8-F9E3FBC3886D}" type="presOf" srcId="{0AE60EF2-A0E1-4962-A91B-5FEBD5F8D72A}" destId="{5110D29C-DB03-455D-9FA5-D55738E1C2BA}" srcOrd="1" destOrd="0" presId="urn:microsoft.com/office/officeart/2005/8/layout/vProcess5"/>
    <dgm:cxn modelId="{426DAEA5-1DBF-493A-93CF-1C3D37DDC8F9}" srcId="{F8805E71-48A1-451B-A5FA-9C5A98276B6D}" destId="{18100135-0A3C-4A86-A566-A2BE46F109CD}" srcOrd="1" destOrd="0" parTransId="{711CD2DF-8F56-4136-9DDF-2F7193E149FA}" sibTransId="{1E2DFBDF-64A2-4ADD-AB55-0FF4657BD189}"/>
    <dgm:cxn modelId="{1F24D2B8-389C-48CF-AB60-D73F9BEA5CC3}" srcId="{F8805E71-48A1-451B-A5FA-9C5A98276B6D}" destId="{0B308E8E-B6BD-436F-A3B5-49279E74D199}" srcOrd="2" destOrd="0" parTransId="{89931381-E315-44DD-8146-7A2F7324F25B}" sibTransId="{4F5E6FBF-4AE5-466C-9F98-C79ADCA28716}"/>
    <dgm:cxn modelId="{287250BA-CAFA-42F7-A081-DFE5BD802104}" type="presOf" srcId="{0AE60EF2-A0E1-4962-A91B-5FEBD5F8D72A}" destId="{C812B978-FC5F-4F61-ACC9-BE70F830539E}" srcOrd="0" destOrd="0" presId="urn:microsoft.com/office/officeart/2005/8/layout/vProcess5"/>
    <dgm:cxn modelId="{2F0CD4E3-520E-41A2-A4DA-CB979A98915B}" type="presOf" srcId="{1E2DFBDF-64A2-4ADD-AB55-0FF4657BD189}" destId="{500052BA-1F3C-4CCE-96E7-DDAA5B372B3E}" srcOrd="0" destOrd="0" presId="urn:microsoft.com/office/officeart/2005/8/layout/vProcess5"/>
    <dgm:cxn modelId="{F80F45EA-4436-4188-9450-7145D60E3512}" type="presOf" srcId="{18100135-0A3C-4A86-A566-A2BE46F109CD}" destId="{0035B012-7646-425B-9D03-1169ED0AF41D}" srcOrd="1" destOrd="0" presId="urn:microsoft.com/office/officeart/2005/8/layout/vProcess5"/>
    <dgm:cxn modelId="{6E25F4EA-8944-47B7-8EA0-CA77477B4042}" type="presOf" srcId="{0B308E8E-B6BD-436F-A3B5-49279E74D199}" destId="{DB454FB9-C485-4871-8641-B6123F18BDAA}" srcOrd="0" destOrd="0" presId="urn:microsoft.com/office/officeart/2005/8/layout/vProcess5"/>
    <dgm:cxn modelId="{80F385A6-6B0C-47B5-8F21-D87406324746}" type="presParOf" srcId="{BF1C4AC7-28D8-4AC4-9B11-9EAC138DABC4}" destId="{9E9C6D44-0C82-48BC-A806-1FD51BBBB423}" srcOrd="0" destOrd="0" presId="urn:microsoft.com/office/officeart/2005/8/layout/vProcess5"/>
    <dgm:cxn modelId="{8320608E-EA71-46B4-BF36-2CDFE22EAE4A}" type="presParOf" srcId="{BF1C4AC7-28D8-4AC4-9B11-9EAC138DABC4}" destId="{C812B978-FC5F-4F61-ACC9-BE70F830539E}" srcOrd="1" destOrd="0" presId="urn:microsoft.com/office/officeart/2005/8/layout/vProcess5"/>
    <dgm:cxn modelId="{407AB785-AB6B-4EB7-9A20-F7B33DC5E2F4}" type="presParOf" srcId="{BF1C4AC7-28D8-4AC4-9B11-9EAC138DABC4}" destId="{95FC0C70-5D3A-41CE-A11D-6DB78D1CD7A1}" srcOrd="2" destOrd="0" presId="urn:microsoft.com/office/officeart/2005/8/layout/vProcess5"/>
    <dgm:cxn modelId="{7251358C-4D99-4EBC-9FCC-C364ADA25F8B}" type="presParOf" srcId="{BF1C4AC7-28D8-4AC4-9B11-9EAC138DABC4}" destId="{DB454FB9-C485-4871-8641-B6123F18BDAA}" srcOrd="3" destOrd="0" presId="urn:microsoft.com/office/officeart/2005/8/layout/vProcess5"/>
    <dgm:cxn modelId="{D50395B2-2FBE-401F-B515-9D92D5C81FFB}" type="presParOf" srcId="{BF1C4AC7-28D8-4AC4-9B11-9EAC138DABC4}" destId="{BF326EE6-D9C1-471D-9C24-C5377DDF34F6}" srcOrd="4" destOrd="0" presId="urn:microsoft.com/office/officeart/2005/8/layout/vProcess5"/>
    <dgm:cxn modelId="{A21D2F11-30DC-4F51-98DC-17F699B3DF38}" type="presParOf" srcId="{BF1C4AC7-28D8-4AC4-9B11-9EAC138DABC4}" destId="{78E0D3A3-FF06-440F-9F38-76A03CE8F5A0}" srcOrd="5" destOrd="0" presId="urn:microsoft.com/office/officeart/2005/8/layout/vProcess5"/>
    <dgm:cxn modelId="{054E5C11-4A98-4B34-B166-073DF5AC7200}" type="presParOf" srcId="{BF1C4AC7-28D8-4AC4-9B11-9EAC138DABC4}" destId="{500052BA-1F3C-4CCE-96E7-DDAA5B372B3E}" srcOrd="6" destOrd="0" presId="urn:microsoft.com/office/officeart/2005/8/layout/vProcess5"/>
    <dgm:cxn modelId="{F8A24051-FB13-4960-87BA-809D1F480EE8}" type="presParOf" srcId="{BF1C4AC7-28D8-4AC4-9B11-9EAC138DABC4}" destId="{BA0D568C-BF23-40F8-ACB9-212A117E4D27}" srcOrd="7" destOrd="0" presId="urn:microsoft.com/office/officeart/2005/8/layout/vProcess5"/>
    <dgm:cxn modelId="{C396AC3A-B0EC-47DD-8B90-C9B2A25E6962}" type="presParOf" srcId="{BF1C4AC7-28D8-4AC4-9B11-9EAC138DABC4}" destId="{5110D29C-DB03-455D-9FA5-D55738E1C2BA}" srcOrd="8" destOrd="0" presId="urn:microsoft.com/office/officeart/2005/8/layout/vProcess5"/>
    <dgm:cxn modelId="{A92FA7EE-B374-4736-AE8E-167DE1030A97}" type="presParOf" srcId="{BF1C4AC7-28D8-4AC4-9B11-9EAC138DABC4}" destId="{0035B012-7646-425B-9D03-1169ED0AF41D}" srcOrd="9" destOrd="0" presId="urn:microsoft.com/office/officeart/2005/8/layout/vProcess5"/>
    <dgm:cxn modelId="{0103443E-2EDD-4E34-8C5C-92E35D745A57}" type="presParOf" srcId="{BF1C4AC7-28D8-4AC4-9B11-9EAC138DABC4}" destId="{EDDF9106-E243-4D9E-9C6E-25CB574624F5}" srcOrd="10" destOrd="0" presId="urn:microsoft.com/office/officeart/2005/8/layout/vProcess5"/>
    <dgm:cxn modelId="{90543261-C82F-4109-9A23-6B5B309B1F4D}" type="presParOf" srcId="{BF1C4AC7-28D8-4AC4-9B11-9EAC138DABC4}" destId="{6D7C1C23-E8F1-482A-91A3-CED3D68A9E3C}"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B23692-A5EB-49DF-B21C-8408A9851F13}">
      <dsp:nvSpPr>
        <dsp:cNvPr id="0" name=""/>
        <dsp:cNvSpPr/>
      </dsp:nvSpPr>
      <dsp:spPr>
        <a:xfrm>
          <a:off x="0" y="0"/>
          <a:ext cx="9310429" cy="1005307"/>
        </a:xfrm>
        <a:prstGeom prst="roundRect">
          <a:avLst>
            <a:gd name="adj" fmla="val 10000"/>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kern="1200">
              <a:latin typeface="Calibri"/>
              <a:ea typeface="Calibri"/>
              <a:cs typeface="Calibri"/>
            </a:rPr>
            <a:t>Equal Access Rule overview, history, and importance.</a:t>
          </a:r>
        </a:p>
      </dsp:txBody>
      <dsp:txXfrm>
        <a:off x="29444" y="29444"/>
        <a:ext cx="8140677" cy="946419"/>
      </dsp:txXfrm>
    </dsp:sp>
    <dsp:sp modelId="{7416B3C7-D777-46E7-A3EE-D7BE051FBA01}">
      <dsp:nvSpPr>
        <dsp:cNvPr id="0" name=""/>
        <dsp:cNvSpPr/>
      </dsp:nvSpPr>
      <dsp:spPr>
        <a:xfrm>
          <a:off x="779748" y="1188090"/>
          <a:ext cx="9310429" cy="1005307"/>
        </a:xfrm>
        <a:prstGeom prst="roundRect">
          <a:avLst>
            <a:gd name="adj" fmla="val 10000"/>
          </a:avLst>
        </a:prstGeom>
        <a:solidFill>
          <a:schemeClr val="accent1">
            <a:shade val="80000"/>
            <a:hueOff val="128081"/>
            <a:satOff val="-2762"/>
            <a:lumOff val="914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latin typeface="Aptos"/>
              <a:ea typeface="Calibri"/>
              <a:cs typeface="Calibri"/>
            </a:rPr>
            <a:t>Breakdown of the Administration’s latest attack on this key set of protections.</a:t>
          </a:r>
          <a:endParaRPr lang="en-US" sz="2600" kern="1200"/>
        </a:p>
      </dsp:txBody>
      <dsp:txXfrm>
        <a:off x="809192" y="1217534"/>
        <a:ext cx="7818343" cy="946419"/>
      </dsp:txXfrm>
    </dsp:sp>
    <dsp:sp modelId="{FB85A1BB-DC24-492D-9191-84EBAF95A125}">
      <dsp:nvSpPr>
        <dsp:cNvPr id="0" name=""/>
        <dsp:cNvSpPr/>
      </dsp:nvSpPr>
      <dsp:spPr>
        <a:xfrm>
          <a:off x="1547858" y="2376180"/>
          <a:ext cx="9310429" cy="1005307"/>
        </a:xfrm>
        <a:prstGeom prst="roundRect">
          <a:avLst>
            <a:gd name="adj" fmla="val 10000"/>
          </a:avLst>
        </a:prstGeom>
        <a:solidFill>
          <a:schemeClr val="accent1">
            <a:shade val="80000"/>
            <a:hueOff val="256162"/>
            <a:satOff val="-5524"/>
            <a:lumOff val="1828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latin typeface="Aptos"/>
              <a:ea typeface="Calibri"/>
              <a:cs typeface="Calibri"/>
            </a:rPr>
            <a:t>Stories from partners across different fields affirming the importance of the rule.</a:t>
          </a:r>
          <a:endParaRPr lang="en-US" sz="2600" kern="1200">
            <a:latin typeface="Verdana"/>
            <a:ea typeface="Verdana"/>
            <a:cs typeface="Calibri"/>
          </a:endParaRPr>
        </a:p>
      </dsp:txBody>
      <dsp:txXfrm>
        <a:off x="1577302" y="2405624"/>
        <a:ext cx="7829981" cy="946419"/>
      </dsp:txXfrm>
    </dsp:sp>
    <dsp:sp modelId="{F346A382-DC86-4795-97E0-25C87BADC603}">
      <dsp:nvSpPr>
        <dsp:cNvPr id="0" name=""/>
        <dsp:cNvSpPr/>
      </dsp:nvSpPr>
      <dsp:spPr>
        <a:xfrm>
          <a:off x="2327607" y="3564270"/>
          <a:ext cx="9310429" cy="1005307"/>
        </a:xfrm>
        <a:prstGeom prst="roundRect">
          <a:avLst>
            <a:gd name="adj" fmla="val 10000"/>
          </a:avLst>
        </a:prstGeom>
        <a:solidFill>
          <a:schemeClr val="accent1">
            <a:shade val="80000"/>
            <a:hueOff val="384242"/>
            <a:satOff val="-8286"/>
            <a:lumOff val="2742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kern="1200">
              <a:latin typeface="Aptos"/>
              <a:ea typeface="Calibri"/>
              <a:cs typeface="Calibri"/>
            </a:rPr>
            <a:t>Tools to take action  to defend the rule and sound the alarm in your community.</a:t>
          </a:r>
        </a:p>
      </dsp:txBody>
      <dsp:txXfrm>
        <a:off x="2357051" y="3593714"/>
        <a:ext cx="7818343" cy="946419"/>
      </dsp:txXfrm>
    </dsp:sp>
    <dsp:sp modelId="{678B304D-DFD7-4A76-94A9-7761DE967A97}">
      <dsp:nvSpPr>
        <dsp:cNvPr id="0" name=""/>
        <dsp:cNvSpPr/>
      </dsp:nvSpPr>
      <dsp:spPr>
        <a:xfrm>
          <a:off x="8656979" y="769973"/>
          <a:ext cx="653449" cy="653449"/>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8804005" y="769973"/>
        <a:ext cx="359397" cy="491720"/>
      </dsp:txXfrm>
    </dsp:sp>
    <dsp:sp modelId="{6FF84B25-D083-48D0-A40F-22512E69489B}">
      <dsp:nvSpPr>
        <dsp:cNvPr id="0" name=""/>
        <dsp:cNvSpPr/>
      </dsp:nvSpPr>
      <dsp:spPr>
        <a:xfrm>
          <a:off x="9436728" y="1958064"/>
          <a:ext cx="653449" cy="653449"/>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9583754" y="1958064"/>
        <a:ext cx="359397" cy="491720"/>
      </dsp:txXfrm>
    </dsp:sp>
    <dsp:sp modelId="{93DD35B0-5023-4152-8B2A-737C032AE9EF}">
      <dsp:nvSpPr>
        <dsp:cNvPr id="0" name=""/>
        <dsp:cNvSpPr/>
      </dsp:nvSpPr>
      <dsp:spPr>
        <a:xfrm>
          <a:off x="10204838" y="3146154"/>
          <a:ext cx="653449" cy="653449"/>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10351864" y="3146154"/>
        <a:ext cx="359397" cy="4917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535D00-1673-4F5F-849D-2E0DFC982860}">
      <dsp:nvSpPr>
        <dsp:cNvPr id="0" name=""/>
        <dsp:cNvSpPr/>
      </dsp:nvSpPr>
      <dsp:spPr>
        <a:xfrm>
          <a:off x="0" y="0"/>
          <a:ext cx="8449056" cy="748501"/>
        </a:xfrm>
        <a:prstGeom prst="roundRect">
          <a:avLst>
            <a:gd name="adj" fmla="val 10000"/>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en-US" sz="1900" kern="1200">
              <a:latin typeface="Verdana"/>
            </a:rPr>
            <a:t>2012: HUD publishes initial Equal Access Rule </a:t>
          </a:r>
        </a:p>
      </dsp:txBody>
      <dsp:txXfrm>
        <a:off x="21923" y="21923"/>
        <a:ext cx="7553789" cy="704655"/>
      </dsp:txXfrm>
    </dsp:sp>
    <dsp:sp modelId="{99F3E6C4-FCBF-4102-BF37-A2684D0CA1B7}">
      <dsp:nvSpPr>
        <dsp:cNvPr id="0" name=""/>
        <dsp:cNvSpPr/>
      </dsp:nvSpPr>
      <dsp:spPr>
        <a:xfrm>
          <a:off x="630936" y="852459"/>
          <a:ext cx="8449056" cy="748501"/>
        </a:xfrm>
        <a:prstGeom prst="roundRect">
          <a:avLst>
            <a:gd name="adj" fmla="val 10000"/>
          </a:avLst>
        </a:prstGeom>
        <a:solidFill>
          <a:schemeClr val="accent1">
            <a:shade val="80000"/>
            <a:hueOff val="96061"/>
            <a:satOff val="-2071"/>
            <a:lumOff val="685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en-US" sz="1900" kern="1200">
              <a:latin typeface="Verdana"/>
            </a:rPr>
            <a:t>2016: HUD updates Equal Access Rule </a:t>
          </a:r>
        </a:p>
      </dsp:txBody>
      <dsp:txXfrm>
        <a:off x="652859" y="874382"/>
        <a:ext cx="7287748" cy="704655"/>
      </dsp:txXfrm>
    </dsp:sp>
    <dsp:sp modelId="{CAB4CB1C-AD27-42FB-8430-97BB46CF8FBA}">
      <dsp:nvSpPr>
        <dsp:cNvPr id="0" name=""/>
        <dsp:cNvSpPr/>
      </dsp:nvSpPr>
      <dsp:spPr>
        <a:xfrm>
          <a:off x="1261871" y="1704919"/>
          <a:ext cx="8449056" cy="748501"/>
        </a:xfrm>
        <a:prstGeom prst="roundRect">
          <a:avLst>
            <a:gd name="adj" fmla="val 10000"/>
          </a:avLst>
        </a:prstGeom>
        <a:solidFill>
          <a:schemeClr val="accent1">
            <a:shade val="80000"/>
            <a:hueOff val="192121"/>
            <a:satOff val="-4143"/>
            <a:lumOff val="1371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en-US" sz="1900" kern="1200">
              <a:latin typeface="Verdana"/>
            </a:rPr>
            <a:t>2020: HUD unsuccessfully seeks to repeal Equal Access Rule</a:t>
          </a:r>
        </a:p>
      </dsp:txBody>
      <dsp:txXfrm>
        <a:off x="1283794" y="1726842"/>
        <a:ext cx="7287748" cy="704655"/>
      </dsp:txXfrm>
    </dsp:sp>
    <dsp:sp modelId="{0FBCB51F-78D4-4C37-8D9B-777463769ED0}">
      <dsp:nvSpPr>
        <dsp:cNvPr id="0" name=""/>
        <dsp:cNvSpPr/>
      </dsp:nvSpPr>
      <dsp:spPr>
        <a:xfrm>
          <a:off x="1892808" y="2557379"/>
          <a:ext cx="8449056" cy="748501"/>
        </a:xfrm>
        <a:prstGeom prst="roundRect">
          <a:avLst>
            <a:gd name="adj" fmla="val 10000"/>
          </a:avLst>
        </a:prstGeom>
        <a:solidFill>
          <a:schemeClr val="accent1">
            <a:shade val="80000"/>
            <a:hueOff val="288182"/>
            <a:satOff val="-6214"/>
            <a:lumOff val="2056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en-US" sz="1900" kern="1200">
              <a:latin typeface="Verdana"/>
            </a:rPr>
            <a:t>2025: Executive Order and halting of any HUD enforcement of the Equal Access Rule</a:t>
          </a:r>
        </a:p>
      </dsp:txBody>
      <dsp:txXfrm>
        <a:off x="1914731" y="2579302"/>
        <a:ext cx="7287748" cy="704655"/>
      </dsp:txXfrm>
    </dsp:sp>
    <dsp:sp modelId="{8DE56A1E-2BD1-42E7-A111-983227E50ECC}">
      <dsp:nvSpPr>
        <dsp:cNvPr id="0" name=""/>
        <dsp:cNvSpPr/>
      </dsp:nvSpPr>
      <dsp:spPr>
        <a:xfrm>
          <a:off x="2523743" y="3409839"/>
          <a:ext cx="8449056" cy="748501"/>
        </a:xfrm>
        <a:prstGeom prst="roundRect">
          <a:avLst>
            <a:gd name="adj" fmla="val 10000"/>
          </a:avLst>
        </a:prstGeom>
        <a:solidFill>
          <a:schemeClr val="accent1">
            <a:shade val="80000"/>
            <a:hueOff val="384242"/>
            <a:satOff val="-8286"/>
            <a:lumOff val="2742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en-US" sz="1900" kern="1200">
              <a:latin typeface="Verdana"/>
            </a:rPr>
            <a:t>2026: HUD renews attempt to gut Equal Access Rule</a:t>
          </a:r>
          <a:endParaRPr lang="en-US" sz="1900" kern="1200"/>
        </a:p>
      </dsp:txBody>
      <dsp:txXfrm>
        <a:off x="2545666" y="3431762"/>
        <a:ext cx="7287748" cy="704655"/>
      </dsp:txXfrm>
    </dsp:sp>
    <dsp:sp modelId="{CC14F03C-7436-43A6-81BC-7FAAFA64BB2F}">
      <dsp:nvSpPr>
        <dsp:cNvPr id="0" name=""/>
        <dsp:cNvSpPr/>
      </dsp:nvSpPr>
      <dsp:spPr>
        <a:xfrm>
          <a:off x="7962530" y="546821"/>
          <a:ext cx="486525" cy="486525"/>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8071998" y="546821"/>
        <a:ext cx="267589" cy="366110"/>
      </dsp:txXfrm>
    </dsp:sp>
    <dsp:sp modelId="{53CE1BB8-467A-444D-A1BD-546518680202}">
      <dsp:nvSpPr>
        <dsp:cNvPr id="0" name=""/>
        <dsp:cNvSpPr/>
      </dsp:nvSpPr>
      <dsp:spPr>
        <a:xfrm>
          <a:off x="8593466" y="1399281"/>
          <a:ext cx="486525" cy="486525"/>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8702934" y="1399281"/>
        <a:ext cx="267589" cy="366110"/>
      </dsp:txXfrm>
    </dsp:sp>
    <dsp:sp modelId="{21717F01-4586-4B7D-8778-B5B9043FB9F9}">
      <dsp:nvSpPr>
        <dsp:cNvPr id="0" name=""/>
        <dsp:cNvSpPr/>
      </dsp:nvSpPr>
      <dsp:spPr>
        <a:xfrm>
          <a:off x="9224402" y="2239266"/>
          <a:ext cx="486525" cy="486525"/>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9333870" y="2239266"/>
        <a:ext cx="267589" cy="366110"/>
      </dsp:txXfrm>
    </dsp:sp>
    <dsp:sp modelId="{17457563-B556-4BA1-B64B-166D5C5B11AA}">
      <dsp:nvSpPr>
        <dsp:cNvPr id="0" name=""/>
        <dsp:cNvSpPr/>
      </dsp:nvSpPr>
      <dsp:spPr>
        <a:xfrm>
          <a:off x="9855338" y="3100043"/>
          <a:ext cx="486525" cy="486525"/>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9964806" y="3100043"/>
        <a:ext cx="267589" cy="3661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12B978-FC5F-4F61-ACC9-BE70F830539E}">
      <dsp:nvSpPr>
        <dsp:cNvPr id="0" name=""/>
        <dsp:cNvSpPr/>
      </dsp:nvSpPr>
      <dsp:spPr>
        <a:xfrm>
          <a:off x="0" y="0"/>
          <a:ext cx="9310429" cy="1005307"/>
        </a:xfrm>
        <a:prstGeom prst="roundRect">
          <a:avLst>
            <a:gd name="adj" fmla="val 10000"/>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en-US" sz="1900" b="0" kern="1200">
              <a:latin typeface="Calibri"/>
              <a:ea typeface="Calibri"/>
              <a:cs typeface="Calibri"/>
            </a:rPr>
            <a:t>Research suggests that discrimination and stigma make it harder for transgender and gender-expansive people to find employment and housing, pushing them into homelessness</a:t>
          </a:r>
          <a:r>
            <a:rPr lang="en-US" sz="1900" kern="1200">
              <a:latin typeface="Calibri"/>
              <a:ea typeface="Calibri"/>
              <a:cs typeface="Calibri"/>
            </a:rPr>
            <a:t>.</a:t>
          </a:r>
          <a:endParaRPr lang="en-US" sz="1900" kern="1200"/>
        </a:p>
      </dsp:txBody>
      <dsp:txXfrm>
        <a:off x="29444" y="29444"/>
        <a:ext cx="8140677" cy="946419"/>
      </dsp:txXfrm>
    </dsp:sp>
    <dsp:sp modelId="{95FC0C70-5D3A-41CE-A11D-6DB78D1CD7A1}">
      <dsp:nvSpPr>
        <dsp:cNvPr id="0" name=""/>
        <dsp:cNvSpPr/>
      </dsp:nvSpPr>
      <dsp:spPr>
        <a:xfrm>
          <a:off x="779748" y="1188090"/>
          <a:ext cx="9310429" cy="1005307"/>
        </a:xfrm>
        <a:prstGeom prst="roundRect">
          <a:avLst>
            <a:gd name="adj" fmla="val 10000"/>
          </a:avLst>
        </a:prstGeom>
        <a:solidFill>
          <a:schemeClr val="accent1">
            <a:shade val="80000"/>
            <a:hueOff val="128081"/>
            <a:satOff val="-2762"/>
            <a:lumOff val="914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en-US" sz="1900" b="1" kern="1200">
              <a:latin typeface="Calibri"/>
              <a:ea typeface="Calibri"/>
              <a:cs typeface="Calibri"/>
            </a:rPr>
            <a:t>30 percent</a:t>
          </a:r>
          <a:r>
            <a:rPr lang="en-US" sz="1900" kern="1200">
              <a:latin typeface="Calibri"/>
              <a:ea typeface="Calibri"/>
              <a:cs typeface="Calibri"/>
            </a:rPr>
            <a:t> of survey respondents have experienced homelessness during their </a:t>
          </a:r>
          <a:r>
            <a:rPr lang="en-US" sz="1900" u="sng" kern="1200">
              <a:latin typeface="Calibri"/>
              <a:ea typeface="Calibri"/>
              <a:cs typeface="Calibri"/>
            </a:rPr>
            <a:t>lifetime</a:t>
          </a:r>
          <a:r>
            <a:rPr lang="en-US" sz="1900" kern="1200">
              <a:latin typeface="Calibri"/>
              <a:ea typeface="Calibri"/>
              <a:cs typeface="Calibri"/>
            </a:rPr>
            <a:t>: </a:t>
          </a:r>
          <a:r>
            <a:rPr lang="en-US" sz="1900" b="1" kern="1200">
              <a:latin typeface="Calibri"/>
              <a:ea typeface="Calibri"/>
              <a:cs typeface="Calibri"/>
            </a:rPr>
            <a:t>8x more </a:t>
          </a:r>
          <a:r>
            <a:rPr lang="en-US" sz="1900" kern="1200">
              <a:latin typeface="Calibri"/>
              <a:ea typeface="Calibri"/>
              <a:cs typeface="Calibri"/>
            </a:rPr>
            <a:t>than</a:t>
          </a:r>
          <a:r>
            <a:rPr lang="en-US" sz="1900" b="1" kern="1200">
              <a:latin typeface="Calibri"/>
              <a:ea typeface="Calibri"/>
              <a:cs typeface="Calibri"/>
            </a:rPr>
            <a:t> </a:t>
          </a:r>
          <a:r>
            <a:rPr lang="en-US" sz="1900" kern="1200">
              <a:latin typeface="Calibri"/>
              <a:ea typeface="Calibri"/>
              <a:cs typeface="Calibri"/>
            </a:rPr>
            <a:t>a</a:t>
          </a:r>
          <a:r>
            <a:rPr lang="en-US" sz="1900" b="1" kern="1200">
              <a:latin typeface="Calibri"/>
              <a:ea typeface="Calibri"/>
              <a:cs typeface="Calibri"/>
            </a:rPr>
            <a:t> </a:t>
          </a:r>
          <a:r>
            <a:rPr lang="en-US" sz="1900" kern="1200">
              <a:latin typeface="Calibri"/>
              <a:ea typeface="Calibri"/>
              <a:cs typeface="Calibri"/>
            </a:rPr>
            <a:t>comparable</a:t>
          </a:r>
          <a:r>
            <a:rPr lang="en-US" sz="1900" b="1" kern="1200">
              <a:latin typeface="Calibri"/>
              <a:ea typeface="Calibri"/>
              <a:cs typeface="Calibri"/>
            </a:rPr>
            <a:t> </a:t>
          </a:r>
          <a:r>
            <a:rPr lang="en-US" sz="1900" kern="1200">
              <a:latin typeface="Calibri"/>
              <a:ea typeface="Calibri"/>
              <a:cs typeface="Calibri"/>
            </a:rPr>
            <a:t>study of the general population.</a:t>
          </a:r>
          <a:endParaRPr lang="en-US" sz="1900" kern="1200">
            <a:latin typeface="Verdana"/>
          </a:endParaRPr>
        </a:p>
      </dsp:txBody>
      <dsp:txXfrm>
        <a:off x="809192" y="1217534"/>
        <a:ext cx="7818343" cy="946419"/>
      </dsp:txXfrm>
    </dsp:sp>
    <dsp:sp modelId="{DB454FB9-C485-4871-8641-B6123F18BDAA}">
      <dsp:nvSpPr>
        <dsp:cNvPr id="0" name=""/>
        <dsp:cNvSpPr/>
      </dsp:nvSpPr>
      <dsp:spPr>
        <a:xfrm>
          <a:off x="1547858" y="2376180"/>
          <a:ext cx="9310429" cy="1005307"/>
        </a:xfrm>
        <a:prstGeom prst="roundRect">
          <a:avLst>
            <a:gd name="adj" fmla="val 10000"/>
          </a:avLst>
        </a:prstGeom>
        <a:solidFill>
          <a:schemeClr val="accent1">
            <a:shade val="80000"/>
            <a:hueOff val="256162"/>
            <a:satOff val="-5524"/>
            <a:lumOff val="1828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en-US" sz="1900" kern="1200">
              <a:latin typeface="Verdana"/>
            </a:rPr>
            <a:t>1 in 14 respondents experienced homelessness in the previous 12 months </a:t>
          </a:r>
          <a:endParaRPr lang="en-US" sz="1900" kern="1200"/>
        </a:p>
      </dsp:txBody>
      <dsp:txXfrm>
        <a:off x="1577302" y="2405624"/>
        <a:ext cx="7829981" cy="946419"/>
      </dsp:txXfrm>
    </dsp:sp>
    <dsp:sp modelId="{BF326EE6-D9C1-471D-9C24-C5377DDF34F6}">
      <dsp:nvSpPr>
        <dsp:cNvPr id="0" name=""/>
        <dsp:cNvSpPr/>
      </dsp:nvSpPr>
      <dsp:spPr>
        <a:xfrm>
          <a:off x="2327607" y="3564270"/>
          <a:ext cx="9310429" cy="1005307"/>
        </a:xfrm>
        <a:prstGeom prst="roundRect">
          <a:avLst>
            <a:gd name="adj" fmla="val 10000"/>
          </a:avLst>
        </a:prstGeom>
        <a:solidFill>
          <a:schemeClr val="accent1">
            <a:shade val="80000"/>
            <a:hueOff val="384242"/>
            <a:satOff val="-8286"/>
            <a:lumOff val="2742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en-US" sz="1900" kern="1200">
              <a:latin typeface="Calibri"/>
              <a:ea typeface="Calibri"/>
              <a:cs typeface="Calibri"/>
            </a:rPr>
            <a:t>Nearly all respondents experienced abusive treatment while homeless and 58% had been denied access due to their gender. </a:t>
          </a:r>
          <a:endParaRPr lang="en-US" sz="1900" kern="1200">
            <a:latin typeface="Verdana"/>
          </a:endParaRPr>
        </a:p>
      </dsp:txBody>
      <dsp:txXfrm>
        <a:off x="2357051" y="3593714"/>
        <a:ext cx="7818343" cy="946419"/>
      </dsp:txXfrm>
    </dsp:sp>
    <dsp:sp modelId="{78E0D3A3-FF06-440F-9F38-76A03CE8F5A0}">
      <dsp:nvSpPr>
        <dsp:cNvPr id="0" name=""/>
        <dsp:cNvSpPr/>
      </dsp:nvSpPr>
      <dsp:spPr>
        <a:xfrm>
          <a:off x="8656979" y="769973"/>
          <a:ext cx="653449" cy="653449"/>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8804005" y="769973"/>
        <a:ext cx="359397" cy="491720"/>
      </dsp:txXfrm>
    </dsp:sp>
    <dsp:sp modelId="{500052BA-1F3C-4CCE-96E7-DDAA5B372B3E}">
      <dsp:nvSpPr>
        <dsp:cNvPr id="0" name=""/>
        <dsp:cNvSpPr/>
      </dsp:nvSpPr>
      <dsp:spPr>
        <a:xfrm>
          <a:off x="9436728" y="1958064"/>
          <a:ext cx="653449" cy="653449"/>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9583754" y="1958064"/>
        <a:ext cx="359397" cy="491720"/>
      </dsp:txXfrm>
    </dsp:sp>
    <dsp:sp modelId="{BA0D568C-BF23-40F8-ACB9-212A117E4D27}">
      <dsp:nvSpPr>
        <dsp:cNvPr id="0" name=""/>
        <dsp:cNvSpPr/>
      </dsp:nvSpPr>
      <dsp:spPr>
        <a:xfrm>
          <a:off x="10204838" y="3146154"/>
          <a:ext cx="653449" cy="653449"/>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10351864" y="3146154"/>
        <a:ext cx="359397" cy="49172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6F666D-E0C2-435B-BAA8-9287F9E5D3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9FEBCAF-CB3F-4928-91AA-D61472F880C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F1077DB-935E-4A0A-947A-D283B9F9F452}" type="datetimeFigureOut">
              <a:rPr lang="en-US" smtClean="0"/>
              <a:t>5/20/2026</a:t>
            </a:fld>
            <a:endParaRPr lang="en-US"/>
          </a:p>
        </p:txBody>
      </p:sp>
      <p:sp>
        <p:nvSpPr>
          <p:cNvPr id="4" name="Footer Placeholder 3">
            <a:extLst>
              <a:ext uri="{FF2B5EF4-FFF2-40B4-BE49-F238E27FC236}">
                <a16:creationId xmlns:a16="http://schemas.microsoft.com/office/drawing/2014/main" id="{69256698-63C6-4CCC-81CB-EA5604C30F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2467FDA-05D7-4760-A373-5D6AEAAF42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2C0B10-7CAE-41E4-AB02-7E8B1FF2B898}" type="slidenum">
              <a:rPr lang="en-US" smtClean="0"/>
              <a:t>‹#›</a:t>
            </a:fld>
            <a:endParaRPr lang="en-US"/>
          </a:p>
        </p:txBody>
      </p:sp>
    </p:spTree>
    <p:extLst>
      <p:ext uri="{BB962C8B-B14F-4D97-AF65-F5344CB8AC3E}">
        <p14:creationId xmlns:p14="http://schemas.microsoft.com/office/powerpoint/2010/main" val="3687537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EDBDA2-4480-4D82-8886-1B64A7ECBBAC}" type="datetimeFigureOut">
              <a:rPr lang="en-US" noProof="0" smtClean="0"/>
              <a:t>5/20/2026</a:t>
            </a:fld>
            <a:endParaRPr lang="en-US"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DDBACE-0F8F-43FD-98F0-DEE13552DADA}" type="slidenum">
              <a:rPr lang="en-US" noProof="0" smtClean="0"/>
              <a:t>‹#›</a:t>
            </a:fld>
            <a:endParaRPr lang="en-US" noProof="0"/>
          </a:p>
        </p:txBody>
      </p:sp>
    </p:spTree>
    <p:extLst>
      <p:ext uri="{BB962C8B-B14F-4D97-AF65-F5344CB8AC3E}">
        <p14:creationId xmlns:p14="http://schemas.microsoft.com/office/powerpoint/2010/main" val="1455722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Marcy</a:t>
            </a:r>
          </a:p>
        </p:txBody>
      </p:sp>
      <p:sp>
        <p:nvSpPr>
          <p:cNvPr id="4" name="Slide Number Placeholder 3"/>
          <p:cNvSpPr>
            <a:spLocks noGrp="1"/>
          </p:cNvSpPr>
          <p:nvPr>
            <p:ph type="sldNum" sz="quarter" idx="5"/>
          </p:nvPr>
        </p:nvSpPr>
        <p:spPr/>
        <p:txBody>
          <a:bodyPr/>
          <a:lstStyle/>
          <a:p>
            <a:fld id="{EFDDBACE-0F8F-43FD-98F0-DEE13552DADA}" type="slidenum">
              <a:rPr lang="en-US" noProof="0" smtClean="0"/>
              <a:t>1</a:t>
            </a:fld>
            <a:endParaRPr lang="en-US" noProof="0"/>
          </a:p>
        </p:txBody>
      </p:sp>
    </p:spTree>
    <p:extLst>
      <p:ext uri="{BB962C8B-B14F-4D97-AF65-F5344CB8AC3E}">
        <p14:creationId xmlns:p14="http://schemas.microsoft.com/office/powerpoint/2010/main" val="2226267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7357B-C72C-0066-56C4-48C33D7D3C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710139-060E-8B13-62D0-26A766E971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418DC9-40C1-EE96-4AF5-7311E592085E}"/>
              </a:ext>
            </a:extLst>
          </p:cNvPr>
          <p:cNvSpPr>
            <a:spLocks noGrp="1"/>
          </p:cNvSpPr>
          <p:nvPr>
            <p:ph type="body" idx="1"/>
          </p:nvPr>
        </p:nvSpPr>
        <p:spPr/>
        <p:txBody>
          <a:bodyPr/>
          <a:lstStyle/>
          <a:p>
            <a:endParaRPr lang="en-US">
              <a:ea typeface="Calibri"/>
              <a:cs typeface="Calibri"/>
            </a:endParaRPr>
          </a:p>
          <a:p>
            <a:r>
              <a:rPr lang="en-US">
                <a:ea typeface="Calibri"/>
                <a:cs typeface="Calibri"/>
              </a:rPr>
              <a:t>Ann</a:t>
            </a:r>
            <a:endParaRPr lang="en-US"/>
          </a:p>
        </p:txBody>
      </p:sp>
      <p:sp>
        <p:nvSpPr>
          <p:cNvPr id="4" name="Slide Number Placeholder 3">
            <a:extLst>
              <a:ext uri="{FF2B5EF4-FFF2-40B4-BE49-F238E27FC236}">
                <a16:creationId xmlns:a16="http://schemas.microsoft.com/office/drawing/2014/main" id="{67A989E2-7BD5-C981-3181-309034CC7BB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7044239-39A8-4550-B671-DE3CC027FBD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6725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Steve</a:t>
            </a:r>
          </a:p>
        </p:txBody>
      </p:sp>
      <p:sp>
        <p:nvSpPr>
          <p:cNvPr id="4" name="Slide Number Placeholder 3"/>
          <p:cNvSpPr>
            <a:spLocks noGrp="1"/>
          </p:cNvSpPr>
          <p:nvPr>
            <p:ph type="sldNum" sz="quarter" idx="5"/>
          </p:nvPr>
        </p:nvSpPr>
        <p:spPr/>
        <p:txBody>
          <a:bodyPr/>
          <a:lstStyle/>
          <a:p>
            <a:fld id="{EFDDBACE-0F8F-43FD-98F0-DEE13552DADA}" type="slidenum">
              <a:rPr lang="en-US" noProof="0" smtClean="0"/>
              <a:t>3</a:t>
            </a:fld>
            <a:endParaRPr lang="en-US" noProof="0"/>
          </a:p>
        </p:txBody>
      </p:sp>
    </p:spTree>
    <p:extLst>
      <p:ext uri="{BB962C8B-B14F-4D97-AF65-F5344CB8AC3E}">
        <p14:creationId xmlns:p14="http://schemas.microsoft.com/office/powerpoint/2010/main" val="1902330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Marcy</a:t>
            </a:r>
          </a:p>
        </p:txBody>
      </p:sp>
      <p:sp>
        <p:nvSpPr>
          <p:cNvPr id="4" name="Slide Number Placeholder 3"/>
          <p:cNvSpPr>
            <a:spLocks noGrp="1"/>
          </p:cNvSpPr>
          <p:nvPr>
            <p:ph type="sldNum" sz="quarter" idx="5"/>
          </p:nvPr>
        </p:nvSpPr>
        <p:spPr/>
        <p:txBody>
          <a:bodyPr/>
          <a:lstStyle/>
          <a:p>
            <a:fld id="{EFDDBACE-0F8F-43FD-98F0-DEE13552DADA}" type="slidenum">
              <a:rPr lang="en-US" noProof="0" smtClean="0"/>
              <a:t>4</a:t>
            </a:fld>
            <a:endParaRPr lang="en-US" noProof="0"/>
          </a:p>
        </p:txBody>
      </p:sp>
    </p:spTree>
    <p:extLst>
      <p:ext uri="{BB962C8B-B14F-4D97-AF65-F5344CB8AC3E}">
        <p14:creationId xmlns:p14="http://schemas.microsoft.com/office/powerpoint/2010/main" val="1506973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37A9B-25D2-28EE-6AB1-D5EAAC7AED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8DD8CD-4F8C-3059-442B-647157A849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B4EE00-FCF8-D43A-2B9E-F65F7E78CF52}"/>
              </a:ext>
            </a:extLst>
          </p:cNvPr>
          <p:cNvSpPr>
            <a:spLocks noGrp="1"/>
          </p:cNvSpPr>
          <p:nvPr>
            <p:ph type="body" idx="1"/>
          </p:nvPr>
        </p:nvSpPr>
        <p:spPr/>
        <p:txBody>
          <a:bodyPr/>
          <a:lstStyle/>
          <a:p>
            <a:endParaRPr lang="en-US">
              <a:ea typeface="Calibri"/>
              <a:cs typeface="Calibri"/>
            </a:endParaRPr>
          </a:p>
          <a:p>
            <a:r>
              <a:rPr lang="en-US">
                <a:ea typeface="Calibri"/>
                <a:cs typeface="Calibri"/>
              </a:rPr>
              <a:t>Ann</a:t>
            </a:r>
            <a:endParaRPr lang="en-US"/>
          </a:p>
        </p:txBody>
      </p:sp>
      <p:sp>
        <p:nvSpPr>
          <p:cNvPr id="4" name="Slide Number Placeholder 3">
            <a:extLst>
              <a:ext uri="{FF2B5EF4-FFF2-40B4-BE49-F238E27FC236}">
                <a16:creationId xmlns:a16="http://schemas.microsoft.com/office/drawing/2014/main" id="{8BA33AE5-1F9B-AD7D-3EC8-94892C873E8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7044239-39A8-4550-B671-DE3CC027FBD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618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EC6F1-4841-0466-29D4-6FAE4038B9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319625-4535-ED8E-0CF0-D479CB8D01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C795D4-1B4E-D314-5201-D0C2C105D762}"/>
              </a:ext>
            </a:extLst>
          </p:cNvPr>
          <p:cNvSpPr>
            <a:spLocks noGrp="1"/>
          </p:cNvSpPr>
          <p:nvPr>
            <p:ph type="body" idx="1"/>
          </p:nvPr>
        </p:nvSpPr>
        <p:spPr/>
        <p:txBody>
          <a:bodyPr/>
          <a:lstStyle/>
          <a:p>
            <a:endParaRPr lang="en-US">
              <a:ea typeface="Calibri"/>
              <a:cs typeface="Calibri"/>
            </a:endParaRPr>
          </a:p>
          <a:p>
            <a:r>
              <a:rPr lang="en-US">
                <a:ea typeface="Calibri"/>
                <a:cs typeface="Calibri"/>
              </a:rPr>
              <a:t>Ann</a:t>
            </a:r>
            <a:endParaRPr lang="en-US"/>
          </a:p>
        </p:txBody>
      </p:sp>
      <p:sp>
        <p:nvSpPr>
          <p:cNvPr id="4" name="Slide Number Placeholder 3">
            <a:extLst>
              <a:ext uri="{FF2B5EF4-FFF2-40B4-BE49-F238E27FC236}">
                <a16:creationId xmlns:a16="http://schemas.microsoft.com/office/drawing/2014/main" id="{758C5A79-7E80-B6E9-48B6-32E8E0BFB15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7044239-39A8-4550-B671-DE3CC027FBD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63559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file://localhost/Users/Evie/Dropbox/ACLU/Branding/National%20Logo/SCREEN%20RGB/ACLU_national%20logo_white_rgb.png" TargetMode="External"/><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file://localhost/Users/Evie/Dropbox/ACLU/Branding/National%20Logo/SCREEN%20RGB/ACLU_national%20logo_white_rgb.png" TargetMode="External"/><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ames and Titles">
    <p:bg>
      <p:bgRef idx="1003">
        <a:schemeClr val="bg1"/>
      </p:bgRef>
    </p:bg>
    <p:spTree>
      <p:nvGrpSpPr>
        <p:cNvPr id="1" name=""/>
        <p:cNvGrpSpPr/>
        <p:nvPr/>
      </p:nvGrpSpPr>
      <p:grpSpPr>
        <a:xfrm>
          <a:off x="0" y="0"/>
          <a:ext cx="0" cy="0"/>
          <a:chOff x="0" y="0"/>
          <a:chExt cx="0" cy="0"/>
        </a:xfrm>
      </p:grpSpPr>
      <p:sp>
        <p:nvSpPr>
          <p:cNvPr id="3" name="Graphic 8">
            <a:extLst>
              <a:ext uri="{FF2B5EF4-FFF2-40B4-BE49-F238E27FC236}">
                <a16:creationId xmlns:a16="http://schemas.microsoft.com/office/drawing/2014/main" id="{5F8AC640-1D0E-2483-815A-E4556E52BA52}"/>
              </a:ext>
            </a:extLst>
          </p:cNvPr>
          <p:cNvSpPr/>
          <p:nvPr/>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FFFFFF">
              <a:alpha val="5000"/>
            </a:srgbClr>
          </a:solidFill>
          <a:ln w="199713"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BAE121A-5259-1180-7385-CE2C03431052}"/>
              </a:ext>
            </a:extLst>
          </p:cNvPr>
          <p:cNvSpPr>
            <a:spLocks noGrp="1"/>
          </p:cNvSpPr>
          <p:nvPr>
            <p:ph type="title"/>
          </p:nvPr>
        </p:nvSpPr>
        <p:spPr>
          <a:xfrm>
            <a:off x="841248" y="3203951"/>
            <a:ext cx="10479024" cy="417786"/>
          </a:xfrm>
        </p:spPr>
        <p:txBody>
          <a:bodyPr anchor="t"/>
          <a:lstStyle>
            <a:lvl1pPr>
              <a:defRPr sz="2000" b="1" cap="all" spc="0" baseline="0">
                <a:solidFill>
                  <a:srgbClr val="FFC700"/>
                </a:solidFill>
              </a:defRPr>
            </a:lvl1pPr>
          </a:lstStyle>
          <a:p>
            <a:pPr lvl="0"/>
            <a:r>
              <a:rPr lang="en-US"/>
              <a:t>Click to edit</a:t>
            </a:r>
          </a:p>
        </p:txBody>
      </p:sp>
      <p:sp>
        <p:nvSpPr>
          <p:cNvPr id="11" name="Text Placeholder 10">
            <a:extLst>
              <a:ext uri="{FF2B5EF4-FFF2-40B4-BE49-F238E27FC236}">
                <a16:creationId xmlns:a16="http://schemas.microsoft.com/office/drawing/2014/main" id="{B810682D-F26A-B1BF-CD97-BB8BD31B2F32}"/>
              </a:ext>
            </a:extLst>
          </p:cNvPr>
          <p:cNvSpPr>
            <a:spLocks noGrp="1"/>
          </p:cNvSpPr>
          <p:nvPr>
            <p:ph type="body" sz="quarter" idx="10"/>
          </p:nvPr>
        </p:nvSpPr>
        <p:spPr>
          <a:xfrm>
            <a:off x="841247" y="2632841"/>
            <a:ext cx="10479215" cy="417787"/>
          </a:xfrm>
        </p:spPr>
        <p:txBody>
          <a:bodyPr/>
          <a:lstStyle>
            <a:lvl1pPr marL="0" indent="0">
              <a:lnSpc>
                <a:spcPct val="75000"/>
              </a:lnSpc>
              <a:buNone/>
              <a:defRPr sz="4400">
                <a:solidFill>
                  <a:schemeClr val="tx1"/>
                </a:solidFill>
              </a:defRPr>
            </a:lvl1pPr>
          </a:lstStyle>
          <a:p>
            <a:pPr lvl="0"/>
            <a:r>
              <a:rPr lang="en-US"/>
              <a:t>Click to edit</a:t>
            </a:r>
          </a:p>
        </p:txBody>
      </p:sp>
      <p:pic>
        <p:nvPicPr>
          <p:cNvPr id="12" name="Picture 11">
            <a:extLst>
              <a:ext uri="{FF2B5EF4-FFF2-40B4-BE49-F238E27FC236}">
                <a16:creationId xmlns:a16="http://schemas.microsoft.com/office/drawing/2014/main" id="{A56DDE0C-6CD3-99B8-1199-F50E03899D38}"/>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841247" y="843348"/>
            <a:ext cx="3577039" cy="873354"/>
          </a:xfrm>
          <a:prstGeom prst="rect">
            <a:avLst/>
          </a:prstGeom>
        </p:spPr>
      </p:pic>
      <p:sp>
        <p:nvSpPr>
          <p:cNvPr id="5" name="TextBox 4">
            <a:extLst>
              <a:ext uri="{FF2B5EF4-FFF2-40B4-BE49-F238E27FC236}">
                <a16:creationId xmlns:a16="http://schemas.microsoft.com/office/drawing/2014/main" id="{1CC32AF7-914A-10AC-A694-D78BB04D287F}"/>
              </a:ext>
            </a:extLst>
          </p:cNvPr>
          <p:cNvSpPr txBox="1"/>
          <p:nvPr userDrawn="1"/>
        </p:nvSpPr>
        <p:spPr>
          <a:xfrm>
            <a:off x="7772400" y="5943600"/>
            <a:ext cx="3670055" cy="369332"/>
          </a:xfrm>
          <a:prstGeom prst="rect">
            <a:avLst/>
          </a:prstGeom>
          <a:noFill/>
        </p:spPr>
        <p:txBody>
          <a:bodyPr wrap="square">
            <a:spAutoFit/>
          </a:bodyPr>
          <a:lstStyle/>
          <a:p>
            <a:pPr algn="r"/>
            <a:r>
              <a:rPr lang="en-US" b="1">
                <a:latin typeface="+mj-lt"/>
              </a:rPr>
              <a:t>ENDHOMELESSNESS.ORG</a:t>
            </a:r>
          </a:p>
        </p:txBody>
      </p:sp>
      <p:sp>
        <p:nvSpPr>
          <p:cNvPr id="4" name="Text Placeholder 10">
            <a:extLst>
              <a:ext uri="{FF2B5EF4-FFF2-40B4-BE49-F238E27FC236}">
                <a16:creationId xmlns:a16="http://schemas.microsoft.com/office/drawing/2014/main" id="{594D29FA-7B9C-6B03-EA5B-6644897C0D19}"/>
              </a:ext>
            </a:extLst>
          </p:cNvPr>
          <p:cNvSpPr>
            <a:spLocks noGrp="1"/>
          </p:cNvSpPr>
          <p:nvPr>
            <p:ph type="body" sz="quarter" idx="11"/>
          </p:nvPr>
        </p:nvSpPr>
        <p:spPr>
          <a:xfrm>
            <a:off x="841057" y="3964666"/>
            <a:ext cx="10479215" cy="417787"/>
          </a:xfrm>
        </p:spPr>
        <p:txBody>
          <a:bodyPr/>
          <a:lstStyle>
            <a:lvl1pPr marL="0" indent="0">
              <a:lnSpc>
                <a:spcPct val="75000"/>
              </a:lnSpc>
              <a:buNone/>
              <a:defRPr sz="4400">
                <a:solidFill>
                  <a:schemeClr val="tx1"/>
                </a:solidFill>
              </a:defRPr>
            </a:lvl1pPr>
          </a:lstStyle>
          <a:p>
            <a:pPr lvl="0"/>
            <a:r>
              <a:rPr lang="en-US"/>
              <a:t>Click to edit</a:t>
            </a:r>
          </a:p>
        </p:txBody>
      </p:sp>
      <p:sp>
        <p:nvSpPr>
          <p:cNvPr id="10" name="Text Placeholder 9">
            <a:extLst>
              <a:ext uri="{FF2B5EF4-FFF2-40B4-BE49-F238E27FC236}">
                <a16:creationId xmlns:a16="http://schemas.microsoft.com/office/drawing/2014/main" id="{86EFDBC6-4BB5-D318-7DF6-CAE0E7253D98}"/>
              </a:ext>
            </a:extLst>
          </p:cNvPr>
          <p:cNvSpPr>
            <a:spLocks noGrp="1"/>
          </p:cNvSpPr>
          <p:nvPr>
            <p:ph type="body" sz="quarter" idx="12" hasCustomPrompt="1"/>
          </p:nvPr>
        </p:nvSpPr>
        <p:spPr>
          <a:xfrm>
            <a:off x="841057" y="4520388"/>
            <a:ext cx="10479406" cy="484188"/>
          </a:xfrm>
        </p:spPr>
        <p:txBody>
          <a:bodyPr/>
          <a:lstStyle>
            <a:lvl1pPr marL="0" indent="0">
              <a:buNone/>
              <a:defRPr b="1">
                <a:solidFill>
                  <a:srgbClr val="FFC700"/>
                </a:solidFill>
                <a:latin typeface="+mj-lt"/>
              </a:defRPr>
            </a:lvl1pPr>
          </a:lstStyle>
          <a:p>
            <a:pPr lvl="0"/>
            <a:r>
              <a:rPr lang="en-US"/>
              <a:t>CLICK TO EDIT</a:t>
            </a:r>
          </a:p>
        </p:txBody>
      </p:sp>
    </p:spTree>
    <p:extLst>
      <p:ext uri="{BB962C8B-B14F-4D97-AF65-F5344CB8AC3E}">
        <p14:creationId xmlns:p14="http://schemas.microsoft.com/office/powerpoint/2010/main" val="335880097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01">
    <p:spTree>
      <p:nvGrpSpPr>
        <p:cNvPr id="1" name=""/>
        <p:cNvGrpSpPr/>
        <p:nvPr/>
      </p:nvGrpSpPr>
      <p:grpSpPr>
        <a:xfrm>
          <a:off x="0" y="0"/>
          <a:ext cx="0" cy="0"/>
          <a:chOff x="0" y="0"/>
          <a:chExt cx="0" cy="0"/>
        </a:xfrm>
      </p:grpSpPr>
      <p:sp>
        <p:nvSpPr>
          <p:cNvPr id="3" name="Graphic 8">
            <a:extLst>
              <a:ext uri="{FF2B5EF4-FFF2-40B4-BE49-F238E27FC236}">
                <a16:creationId xmlns:a16="http://schemas.microsoft.com/office/drawing/2014/main" id="{83D171D4-9F6A-C00E-0721-C2ED6CD45365}"/>
              </a:ext>
            </a:extLst>
          </p:cNvPr>
          <p:cNvSpPr/>
          <p:nvPr userDrawn="1"/>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3C90C8">
              <a:alpha val="3000"/>
            </a:srgbClr>
          </a:solidFill>
          <a:ln w="199713"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0" baseline="0">
                <a:solidFill>
                  <a:srgbClr val="3C90C8"/>
                </a:solidFill>
              </a:defRPr>
            </a:lvl1pPr>
          </a:lstStyle>
          <a:p>
            <a:r>
              <a:rPr lang="en-US"/>
              <a:t>Click to edit</a:t>
            </a:r>
          </a:p>
        </p:txBody>
      </p:sp>
      <p:sp>
        <p:nvSpPr>
          <p:cNvPr id="16" name="Content Placeholder 12">
            <a:extLst>
              <a:ext uri="{FF2B5EF4-FFF2-40B4-BE49-F238E27FC236}">
                <a16:creationId xmlns:a16="http://schemas.microsoft.com/office/drawing/2014/main" id="{854FEE13-908D-1E41-D8D6-51FE4B1E0A0C}"/>
              </a:ext>
            </a:extLst>
          </p:cNvPr>
          <p:cNvSpPr>
            <a:spLocks noGrp="1"/>
          </p:cNvSpPr>
          <p:nvPr>
            <p:ph sz="quarter" idx="13"/>
          </p:nvPr>
        </p:nvSpPr>
        <p:spPr>
          <a:xfrm>
            <a:off x="841248" y="1536827"/>
            <a:ext cx="2862072" cy="4479925"/>
          </a:xfrm>
        </p:spPr>
        <p:txBody>
          <a:bodyPr>
            <a:normAutofit/>
          </a:bodyPr>
          <a:lstStyle>
            <a:lvl1pPr>
              <a:lnSpc>
                <a:spcPct val="90000"/>
              </a:lnSpc>
              <a:spcAft>
                <a:spcPts val="1800"/>
              </a:spcAft>
              <a:buSzPct val="100000"/>
              <a:defRPr sz="2000"/>
            </a:lvl1pPr>
            <a:lvl2pPr>
              <a:buSzPct val="100000"/>
              <a:defRPr sz="2000"/>
            </a:lvl2pPr>
            <a:lvl3pPr>
              <a:buSzPct val="100000"/>
              <a:defRPr sz="1800"/>
            </a:lvl3pPr>
            <a:lvl4pPr>
              <a:buSzPct val="100000"/>
              <a:defRPr sz="1800"/>
            </a:lvl4pPr>
            <a:lvl5pPr>
              <a:buSzPct val="100000"/>
              <a:defRPr sz="1600"/>
            </a:lvl5pPr>
          </a:lstStyle>
          <a:p>
            <a:pPr lvl="0"/>
            <a:r>
              <a:rPr lang="en-US"/>
              <a:t>Click to edit</a:t>
            </a:r>
          </a:p>
          <a:p>
            <a:pPr lvl="1"/>
            <a:r>
              <a:rPr lang="en-US"/>
              <a:t>Second level</a:t>
            </a:r>
          </a:p>
          <a:p>
            <a:pPr lvl="2"/>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37E02B10-F9DF-509C-64D5-91DEB6988175}"/>
              </a:ext>
            </a:extLst>
          </p:cNvPr>
          <p:cNvSpPr>
            <a:spLocks noGrp="1"/>
          </p:cNvSpPr>
          <p:nvPr>
            <p:ph type="body" sz="quarter" idx="15"/>
          </p:nvPr>
        </p:nvSpPr>
        <p:spPr>
          <a:xfrm>
            <a:off x="4791454" y="1536826"/>
            <a:ext cx="6528817" cy="557784"/>
          </a:xfrm>
        </p:spPr>
        <p:txBody>
          <a:bodyPr/>
          <a:lstStyle>
            <a:lvl1pPr marL="0" indent="0">
              <a:lnSpc>
                <a:spcPct val="90000"/>
              </a:lnSpc>
              <a:spcBef>
                <a:spcPts val="1000"/>
              </a:spcBef>
              <a:spcAft>
                <a:spcPts val="0"/>
              </a:spcAft>
              <a:buNone/>
              <a:defRPr sz="2000" b="1" baseline="0">
                <a:solidFill>
                  <a:schemeClr val="tx1"/>
                </a:solidFill>
                <a:latin typeface="Verdana" panose="020B0604030504040204" pitchFamily="34" charset="0"/>
                <a:ea typeface="Verdana" panose="020B0604030504040204" pitchFamily="34" charset="0"/>
              </a:defRPr>
            </a:lvl1pPr>
          </a:lstStyle>
          <a:p>
            <a:pPr lvl="0"/>
            <a:r>
              <a:rPr lang="en-US"/>
              <a:t>Click to edit</a:t>
            </a:r>
          </a:p>
        </p:txBody>
      </p:sp>
      <p:sp>
        <p:nvSpPr>
          <p:cNvPr id="9" name="Content Placeholder 12">
            <a:extLst>
              <a:ext uri="{FF2B5EF4-FFF2-40B4-BE49-F238E27FC236}">
                <a16:creationId xmlns:a16="http://schemas.microsoft.com/office/drawing/2014/main" id="{4D580F1D-9A19-7B41-1ACE-62B7B5444253}"/>
              </a:ext>
            </a:extLst>
          </p:cNvPr>
          <p:cNvSpPr>
            <a:spLocks noGrp="1"/>
          </p:cNvSpPr>
          <p:nvPr>
            <p:ph sz="quarter" idx="14"/>
          </p:nvPr>
        </p:nvSpPr>
        <p:spPr>
          <a:xfrm>
            <a:off x="4791455" y="2267712"/>
            <a:ext cx="6528815" cy="3767328"/>
          </a:xfrm>
        </p:spPr>
        <p:txBody>
          <a:bodyPr>
            <a:normAutofit/>
          </a:bodyPr>
          <a:lstStyle>
            <a:lvl1pPr>
              <a:lnSpc>
                <a:spcPct val="90000"/>
              </a:lnSpc>
              <a:spcAft>
                <a:spcPts val="1800"/>
              </a:spcAft>
              <a:buSzPct val="100000"/>
              <a:defRPr sz="2000"/>
            </a:lvl1pPr>
            <a:lvl2pPr>
              <a:buSzPct val="100000"/>
              <a:defRPr sz="2000"/>
            </a:lvl2pPr>
            <a:lvl3pPr>
              <a:buSzPct val="100000"/>
              <a:defRPr sz="1800"/>
            </a:lvl3pPr>
            <a:lvl4pPr>
              <a:buSzPct val="100000"/>
              <a:defRPr sz="1800"/>
            </a:lvl4pPr>
            <a:lvl5pPr>
              <a:buSzPct val="100000"/>
              <a:defRPr sz="1600"/>
            </a:lvl5pPr>
          </a:lstStyle>
          <a:p>
            <a:pPr lvl="0"/>
            <a:r>
              <a:rPr lang="en-US"/>
              <a:t>Click to edit</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lvl1pPr>
              <a:defRPr>
                <a:solidFill>
                  <a:srgbClr val="3C90C8"/>
                </a:solidFill>
                <a:latin typeface="+mj-lt"/>
              </a:defRPr>
            </a:lvl1pPr>
          </a:lstStyle>
          <a:p>
            <a:fld id="{B67B645E-C5E5-4727-B977-D372A0AA71D9}" type="slidenum">
              <a:rPr lang="en-US" smtClean="0"/>
              <a:pPr/>
              <a:t>‹#›</a:t>
            </a:fld>
            <a:endParaRPr lang="en-US"/>
          </a:p>
        </p:txBody>
      </p:sp>
      <p:sp>
        <p:nvSpPr>
          <p:cNvPr id="5" name="TextBox 4">
            <a:extLst>
              <a:ext uri="{FF2B5EF4-FFF2-40B4-BE49-F238E27FC236}">
                <a16:creationId xmlns:a16="http://schemas.microsoft.com/office/drawing/2014/main" id="{E3B8615A-8D98-E0D6-35BA-80D21A0C596A}"/>
              </a:ext>
            </a:extLst>
          </p:cNvPr>
          <p:cNvSpPr txBox="1"/>
          <p:nvPr userDrawn="1"/>
        </p:nvSpPr>
        <p:spPr>
          <a:xfrm>
            <a:off x="365760" y="6340750"/>
            <a:ext cx="3091593" cy="276999"/>
          </a:xfrm>
          <a:prstGeom prst="rect">
            <a:avLst/>
          </a:prstGeom>
          <a:noFill/>
        </p:spPr>
        <p:txBody>
          <a:bodyPr wrap="square" rtlCol="0">
            <a:spAutoFit/>
          </a:bodyPr>
          <a:lstStyle/>
          <a:p>
            <a:r>
              <a:rPr lang="en-US" sz="1200" b="1">
                <a:solidFill>
                  <a:srgbClr val="3C90C8"/>
                </a:solidFill>
                <a:latin typeface="+mj-lt"/>
              </a:rPr>
              <a:t>ENDHOMELESSNESS.ORG</a:t>
            </a:r>
          </a:p>
        </p:txBody>
      </p:sp>
    </p:spTree>
    <p:extLst>
      <p:ext uri="{BB962C8B-B14F-4D97-AF65-F5344CB8AC3E}">
        <p14:creationId xmlns:p14="http://schemas.microsoft.com/office/powerpoint/2010/main" val="958375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02">
    <p:bg>
      <p:bgRef idx="1001">
        <a:schemeClr val="bg2"/>
      </p:bgRef>
    </p:bg>
    <p:spTree>
      <p:nvGrpSpPr>
        <p:cNvPr id="1" name=""/>
        <p:cNvGrpSpPr/>
        <p:nvPr/>
      </p:nvGrpSpPr>
      <p:grpSpPr>
        <a:xfrm>
          <a:off x="0" y="0"/>
          <a:ext cx="0" cy="0"/>
          <a:chOff x="0" y="0"/>
          <a:chExt cx="0" cy="0"/>
        </a:xfrm>
      </p:grpSpPr>
      <p:sp>
        <p:nvSpPr>
          <p:cNvPr id="3" name="Graphic 8">
            <a:extLst>
              <a:ext uri="{FF2B5EF4-FFF2-40B4-BE49-F238E27FC236}">
                <a16:creationId xmlns:a16="http://schemas.microsoft.com/office/drawing/2014/main" id="{5F4BF460-67BC-E748-1C03-407D090CFEE1}"/>
              </a:ext>
            </a:extLst>
          </p:cNvPr>
          <p:cNvSpPr/>
          <p:nvPr userDrawn="1"/>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3C90C8">
              <a:alpha val="3000"/>
            </a:srgbClr>
          </a:solidFill>
          <a:ln w="199713"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0" baseline="0">
                <a:solidFill>
                  <a:srgbClr val="3C90C8"/>
                </a:solidFill>
              </a:defRPr>
            </a:lvl1pPr>
          </a:lstStyle>
          <a:p>
            <a:r>
              <a:rPr lang="en-US"/>
              <a:t>Click to edit</a:t>
            </a:r>
          </a:p>
        </p:txBody>
      </p:sp>
      <p:sp>
        <p:nvSpPr>
          <p:cNvPr id="16" name="Content Placeholder 12">
            <a:extLst>
              <a:ext uri="{FF2B5EF4-FFF2-40B4-BE49-F238E27FC236}">
                <a16:creationId xmlns:a16="http://schemas.microsoft.com/office/drawing/2014/main" id="{854FEE13-908D-1E41-D8D6-51FE4B1E0A0C}"/>
              </a:ext>
            </a:extLst>
          </p:cNvPr>
          <p:cNvSpPr>
            <a:spLocks noGrp="1"/>
          </p:cNvSpPr>
          <p:nvPr>
            <p:ph sz="quarter" idx="13"/>
          </p:nvPr>
        </p:nvSpPr>
        <p:spPr>
          <a:xfrm>
            <a:off x="841248" y="1536827"/>
            <a:ext cx="2862072" cy="4479925"/>
          </a:xfrm>
        </p:spPr>
        <p:txBody>
          <a:bodyPr>
            <a:normAutofit/>
          </a:bodyPr>
          <a:lstStyle>
            <a:lvl1pPr marL="0" indent="0">
              <a:lnSpc>
                <a:spcPct val="90000"/>
              </a:lnSpc>
              <a:spcAft>
                <a:spcPts val="1800"/>
              </a:spcAft>
              <a:buSzPct val="100000"/>
              <a:buNone/>
              <a:defRPr sz="2000"/>
            </a:lvl1pPr>
            <a:lvl2pPr>
              <a:buSzPct val="100000"/>
              <a:defRPr sz="2000"/>
            </a:lvl2pPr>
            <a:lvl3pPr>
              <a:buSzPct val="100000"/>
              <a:defRPr sz="1800"/>
            </a:lvl3pPr>
            <a:lvl4pPr>
              <a:buSzPct val="100000"/>
              <a:defRPr sz="1800"/>
            </a:lvl4pPr>
            <a:lvl5pPr>
              <a:buSzPct val="100000"/>
              <a:defRPr sz="1600"/>
            </a:lvl5pPr>
          </a:lstStyle>
          <a:p>
            <a:pPr lvl="0"/>
            <a:r>
              <a:rPr lang="en-US"/>
              <a:t>Click to edit</a:t>
            </a:r>
          </a:p>
          <a:p>
            <a:pPr lvl="1"/>
            <a:r>
              <a:rPr lang="en-US"/>
              <a:t>Second level</a:t>
            </a:r>
          </a:p>
          <a:p>
            <a:pPr lvl="2"/>
            <a:r>
              <a:rPr lang="en-US"/>
              <a:t>Third level</a:t>
            </a:r>
          </a:p>
          <a:p>
            <a:pPr lvl="3"/>
            <a:r>
              <a:rPr lang="en-US"/>
              <a:t>Fourth level</a:t>
            </a:r>
          </a:p>
          <a:p>
            <a:pPr lvl="4"/>
            <a:r>
              <a:rPr lang="en-US"/>
              <a:t>Fifth level</a:t>
            </a:r>
          </a:p>
        </p:txBody>
      </p:sp>
      <p:sp>
        <p:nvSpPr>
          <p:cNvPr id="9" name="Content Placeholder 12">
            <a:extLst>
              <a:ext uri="{FF2B5EF4-FFF2-40B4-BE49-F238E27FC236}">
                <a16:creationId xmlns:a16="http://schemas.microsoft.com/office/drawing/2014/main" id="{4D580F1D-9A19-7B41-1ACE-62B7B5444253}"/>
              </a:ext>
            </a:extLst>
          </p:cNvPr>
          <p:cNvSpPr>
            <a:spLocks noGrp="1"/>
          </p:cNvSpPr>
          <p:nvPr>
            <p:ph sz="quarter" idx="14"/>
          </p:nvPr>
        </p:nvSpPr>
        <p:spPr>
          <a:xfrm>
            <a:off x="4791456" y="1536827"/>
            <a:ext cx="6528816" cy="4480560"/>
          </a:xfrm>
        </p:spPr>
        <p:txBody>
          <a:bodyPr>
            <a:normAutofit/>
          </a:bodyPr>
          <a:lstStyle>
            <a:lvl1pPr marL="0" indent="0">
              <a:lnSpc>
                <a:spcPct val="90000"/>
              </a:lnSpc>
              <a:spcBef>
                <a:spcPts val="1000"/>
              </a:spcBef>
              <a:spcAft>
                <a:spcPts val="1800"/>
              </a:spcAft>
              <a:buSzPct val="100000"/>
              <a:buNone/>
              <a:defRPr sz="2000"/>
            </a:lvl1pPr>
            <a:lvl2pPr>
              <a:buSzPct val="100000"/>
              <a:defRPr sz="2000"/>
            </a:lvl2pPr>
            <a:lvl3pPr>
              <a:buSzPct val="100000"/>
              <a:defRPr sz="1800"/>
            </a:lvl3pPr>
            <a:lvl4pPr>
              <a:buSzPct val="100000"/>
              <a:defRPr sz="1800"/>
            </a:lvl4pPr>
            <a:lvl5pPr>
              <a:buSzPct val="100000"/>
              <a:defRPr sz="1600"/>
            </a:lvl5pPr>
          </a:lstStyle>
          <a:p>
            <a:pPr lvl="0"/>
            <a:r>
              <a:rPr lang="en-US"/>
              <a:t>Click to edit</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lvl1pPr>
              <a:defRPr>
                <a:solidFill>
                  <a:srgbClr val="3C90C8"/>
                </a:solidFill>
                <a:latin typeface="+mj-lt"/>
              </a:defRPr>
            </a:lvl1pPr>
          </a:lstStyle>
          <a:p>
            <a:fld id="{B67B645E-C5E5-4727-B977-D372A0AA71D9}" type="slidenum">
              <a:rPr lang="en-US" smtClean="0"/>
              <a:pPr/>
              <a:t>‹#›</a:t>
            </a:fld>
            <a:endParaRPr lang="en-US"/>
          </a:p>
        </p:txBody>
      </p:sp>
      <p:sp>
        <p:nvSpPr>
          <p:cNvPr id="5" name="TextBox 4">
            <a:extLst>
              <a:ext uri="{FF2B5EF4-FFF2-40B4-BE49-F238E27FC236}">
                <a16:creationId xmlns:a16="http://schemas.microsoft.com/office/drawing/2014/main" id="{D7F0B179-9240-0436-0580-52356FA46BA4}"/>
              </a:ext>
            </a:extLst>
          </p:cNvPr>
          <p:cNvSpPr txBox="1"/>
          <p:nvPr userDrawn="1"/>
        </p:nvSpPr>
        <p:spPr>
          <a:xfrm>
            <a:off x="365760" y="6340750"/>
            <a:ext cx="3091593" cy="276999"/>
          </a:xfrm>
          <a:prstGeom prst="rect">
            <a:avLst/>
          </a:prstGeom>
          <a:noFill/>
        </p:spPr>
        <p:txBody>
          <a:bodyPr wrap="square" rtlCol="0">
            <a:spAutoFit/>
          </a:bodyPr>
          <a:lstStyle/>
          <a:p>
            <a:r>
              <a:rPr lang="en-US" sz="1200" b="1">
                <a:solidFill>
                  <a:srgbClr val="3C90C8"/>
                </a:solidFill>
                <a:latin typeface="+mj-lt"/>
              </a:rPr>
              <a:t>ENDHOMELESSNESS.ORG</a:t>
            </a:r>
          </a:p>
        </p:txBody>
      </p:sp>
    </p:spTree>
    <p:extLst>
      <p:ext uri="{BB962C8B-B14F-4D97-AF65-F5344CB8AC3E}">
        <p14:creationId xmlns:p14="http://schemas.microsoft.com/office/powerpoint/2010/main" val="532740227"/>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03">
    <p:bg>
      <p:bgRef idx="1001">
        <a:schemeClr val="bg1"/>
      </p:bgRef>
    </p:bg>
    <p:spTree>
      <p:nvGrpSpPr>
        <p:cNvPr id="1" name=""/>
        <p:cNvGrpSpPr/>
        <p:nvPr/>
      </p:nvGrpSpPr>
      <p:grpSpPr>
        <a:xfrm>
          <a:off x="0" y="0"/>
          <a:ext cx="0" cy="0"/>
          <a:chOff x="0" y="0"/>
          <a:chExt cx="0" cy="0"/>
        </a:xfrm>
      </p:grpSpPr>
      <p:sp>
        <p:nvSpPr>
          <p:cNvPr id="3" name="Graphic 8">
            <a:extLst>
              <a:ext uri="{FF2B5EF4-FFF2-40B4-BE49-F238E27FC236}">
                <a16:creationId xmlns:a16="http://schemas.microsoft.com/office/drawing/2014/main" id="{E84F33F7-2844-2294-5204-5AD8B931C707}"/>
              </a:ext>
            </a:extLst>
          </p:cNvPr>
          <p:cNvSpPr/>
          <p:nvPr userDrawn="1"/>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3C90C8">
              <a:alpha val="3000"/>
            </a:srgbClr>
          </a:solidFill>
          <a:ln w="199713"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0" baseline="0">
                <a:solidFill>
                  <a:srgbClr val="3C90C8"/>
                </a:solidFill>
              </a:defRPr>
            </a:lvl1pPr>
          </a:lstStyle>
          <a:p>
            <a:r>
              <a:rPr lang="en-US"/>
              <a:t>Click to edit</a:t>
            </a:r>
          </a:p>
        </p:txBody>
      </p:sp>
      <p:sp>
        <p:nvSpPr>
          <p:cNvPr id="16" name="Content Placeholder 12">
            <a:extLst>
              <a:ext uri="{FF2B5EF4-FFF2-40B4-BE49-F238E27FC236}">
                <a16:creationId xmlns:a16="http://schemas.microsoft.com/office/drawing/2014/main" id="{854FEE13-908D-1E41-D8D6-51FE4B1E0A0C}"/>
              </a:ext>
            </a:extLst>
          </p:cNvPr>
          <p:cNvSpPr>
            <a:spLocks noGrp="1"/>
          </p:cNvSpPr>
          <p:nvPr>
            <p:ph sz="quarter" idx="13"/>
          </p:nvPr>
        </p:nvSpPr>
        <p:spPr>
          <a:xfrm>
            <a:off x="841248" y="1536827"/>
            <a:ext cx="2862072" cy="4479925"/>
          </a:xfrm>
        </p:spPr>
        <p:txBody>
          <a:bodyPr>
            <a:normAutofit/>
          </a:bodyPr>
          <a:lstStyle>
            <a:lvl1pPr marL="0" indent="0">
              <a:lnSpc>
                <a:spcPct val="90000"/>
              </a:lnSpc>
              <a:spcAft>
                <a:spcPts val="1800"/>
              </a:spcAft>
              <a:buSzPct val="100000"/>
              <a:buNone/>
              <a:defRPr sz="2000" b="1"/>
            </a:lvl1pPr>
            <a:lvl2pPr>
              <a:buSzPct val="100000"/>
              <a:defRPr sz="2000"/>
            </a:lvl2pPr>
            <a:lvl3pPr>
              <a:buSzPct val="100000"/>
              <a:defRPr sz="1800"/>
            </a:lvl3pPr>
            <a:lvl4pPr>
              <a:buSzPct val="100000"/>
              <a:defRPr sz="1800"/>
            </a:lvl4pPr>
            <a:lvl5pPr>
              <a:buSzPct val="100000"/>
              <a:defRPr sz="1600"/>
            </a:lvl5pPr>
          </a:lstStyle>
          <a:p>
            <a:pPr lvl="0"/>
            <a:r>
              <a:rPr lang="en-US"/>
              <a:t>Click to edit</a:t>
            </a:r>
          </a:p>
          <a:p>
            <a:pPr lvl="1"/>
            <a:r>
              <a:rPr lang="en-US"/>
              <a:t>Second level</a:t>
            </a:r>
          </a:p>
          <a:p>
            <a:pPr lvl="2"/>
            <a:r>
              <a:rPr lang="en-US"/>
              <a:t>Third level</a:t>
            </a:r>
          </a:p>
          <a:p>
            <a:pPr lvl="3"/>
            <a:r>
              <a:rPr lang="en-US"/>
              <a:t>Fourth level</a:t>
            </a:r>
          </a:p>
          <a:p>
            <a:pPr lvl="4"/>
            <a:r>
              <a:rPr lang="en-US"/>
              <a:t>Fifth level</a:t>
            </a:r>
          </a:p>
        </p:txBody>
      </p:sp>
      <p:sp>
        <p:nvSpPr>
          <p:cNvPr id="9" name="Content Placeholder 12">
            <a:extLst>
              <a:ext uri="{FF2B5EF4-FFF2-40B4-BE49-F238E27FC236}">
                <a16:creationId xmlns:a16="http://schemas.microsoft.com/office/drawing/2014/main" id="{4D580F1D-9A19-7B41-1ACE-62B7B5444253}"/>
              </a:ext>
            </a:extLst>
          </p:cNvPr>
          <p:cNvSpPr>
            <a:spLocks noGrp="1"/>
          </p:cNvSpPr>
          <p:nvPr>
            <p:ph sz="quarter" idx="14"/>
          </p:nvPr>
        </p:nvSpPr>
        <p:spPr>
          <a:xfrm>
            <a:off x="4791456" y="1536827"/>
            <a:ext cx="6528816" cy="4480560"/>
          </a:xfrm>
        </p:spPr>
        <p:txBody>
          <a:bodyPr>
            <a:normAutofit/>
          </a:bodyPr>
          <a:lstStyle>
            <a:lvl1pPr marL="457200" indent="-457200">
              <a:lnSpc>
                <a:spcPct val="90000"/>
              </a:lnSpc>
              <a:spcBef>
                <a:spcPts val="1000"/>
              </a:spcBef>
              <a:spcAft>
                <a:spcPts val="0"/>
              </a:spcAft>
              <a:buSzPct val="100000"/>
              <a:buFont typeface="+mj-lt"/>
              <a:buAutoNum type="arabicPeriod"/>
              <a:defRPr sz="2000"/>
            </a:lvl1pPr>
            <a:lvl2pPr marL="914400" indent="-457200">
              <a:buSzPct val="100000"/>
              <a:buFont typeface="+mj-lt"/>
              <a:buAutoNum type="alphaLcPeriod"/>
              <a:defRPr sz="2000"/>
            </a:lvl2pPr>
            <a:lvl3pPr marL="1371600" indent="-457200">
              <a:buSzPct val="100000"/>
              <a:buFont typeface="+mj-lt"/>
              <a:buAutoNum type="romanLcPeriod"/>
              <a:defRPr sz="1800"/>
            </a:lvl3pPr>
            <a:lvl4pPr marL="1828800" indent="-457200">
              <a:buSzPct val="100000"/>
              <a:buFont typeface="+mj-lt"/>
              <a:buAutoNum type="arabicParenR"/>
              <a:defRPr sz="1800"/>
            </a:lvl4pPr>
            <a:lvl5pPr marL="2286000" indent="-457200">
              <a:buSzPct val="100000"/>
              <a:buFont typeface="+mj-lt"/>
              <a:buAutoNum type="alphaLcParenR"/>
              <a:defRPr sz="1600"/>
            </a:lvl5pPr>
          </a:lstStyle>
          <a:p>
            <a:pPr lvl="0"/>
            <a:r>
              <a:rPr lang="en-US"/>
              <a:t>Click to edit</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lvl1pPr>
              <a:defRPr>
                <a:solidFill>
                  <a:srgbClr val="3C90C8"/>
                </a:solidFill>
                <a:latin typeface="+mj-lt"/>
              </a:defRPr>
            </a:lvl1pPr>
          </a:lstStyle>
          <a:p>
            <a:fld id="{B67B645E-C5E5-4727-B977-D372A0AA71D9}" type="slidenum">
              <a:rPr lang="en-US" smtClean="0"/>
              <a:pPr/>
              <a:t>‹#›</a:t>
            </a:fld>
            <a:endParaRPr lang="en-US"/>
          </a:p>
        </p:txBody>
      </p:sp>
      <p:sp>
        <p:nvSpPr>
          <p:cNvPr id="5" name="TextBox 4">
            <a:extLst>
              <a:ext uri="{FF2B5EF4-FFF2-40B4-BE49-F238E27FC236}">
                <a16:creationId xmlns:a16="http://schemas.microsoft.com/office/drawing/2014/main" id="{EDBA387E-F6C5-D77D-9E76-5DEA38385CD2}"/>
              </a:ext>
            </a:extLst>
          </p:cNvPr>
          <p:cNvSpPr txBox="1"/>
          <p:nvPr userDrawn="1"/>
        </p:nvSpPr>
        <p:spPr>
          <a:xfrm>
            <a:off x="365760" y="6340750"/>
            <a:ext cx="3091593" cy="276999"/>
          </a:xfrm>
          <a:prstGeom prst="rect">
            <a:avLst/>
          </a:prstGeom>
          <a:noFill/>
        </p:spPr>
        <p:txBody>
          <a:bodyPr wrap="square" rtlCol="0">
            <a:spAutoFit/>
          </a:bodyPr>
          <a:lstStyle/>
          <a:p>
            <a:r>
              <a:rPr lang="en-US" sz="1200" b="1">
                <a:solidFill>
                  <a:srgbClr val="3C90C8"/>
                </a:solidFill>
                <a:latin typeface="+mj-lt"/>
              </a:rPr>
              <a:t>ENDHOMELESSNESS.ORG</a:t>
            </a:r>
          </a:p>
        </p:txBody>
      </p:sp>
    </p:spTree>
    <p:extLst>
      <p:ext uri="{BB962C8B-B14F-4D97-AF65-F5344CB8AC3E}">
        <p14:creationId xmlns:p14="http://schemas.microsoft.com/office/powerpoint/2010/main" val="2284607994"/>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30470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7B30-AE15-68E6-C298-EF99C52E3A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652DDF-7A8C-75E5-B332-2AC3A84F56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042554-4A14-8AAD-54DF-326FDF3958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B431FF-D77D-2D4F-2239-46A02286E61D}"/>
              </a:ext>
            </a:extLst>
          </p:cNvPr>
          <p:cNvSpPr>
            <a:spLocks noGrp="1"/>
          </p:cNvSpPr>
          <p:nvPr>
            <p:ph type="dt" sz="half" idx="10"/>
          </p:nvPr>
        </p:nvSpPr>
        <p:spPr/>
        <p:txBody>
          <a:bodyPr/>
          <a:lstStyle/>
          <a:p>
            <a:fld id="{F50EFB28-7D91-493C-85C6-3BEE6A49F008}" type="datetime1">
              <a:rPr lang="en-US" smtClean="0"/>
              <a:t>5/20/2026</a:t>
            </a:fld>
            <a:endParaRPr lang="en-US"/>
          </a:p>
        </p:txBody>
      </p:sp>
      <p:sp>
        <p:nvSpPr>
          <p:cNvPr id="6" name="Footer Placeholder 5">
            <a:extLst>
              <a:ext uri="{FF2B5EF4-FFF2-40B4-BE49-F238E27FC236}">
                <a16:creationId xmlns:a16="http://schemas.microsoft.com/office/drawing/2014/main" id="{6315EDCC-6ED1-6A45-C623-F1077EDC3BB3}"/>
              </a:ext>
            </a:extLst>
          </p:cNvPr>
          <p:cNvSpPr>
            <a:spLocks noGrp="1"/>
          </p:cNvSpPr>
          <p:nvPr>
            <p:ph type="ftr" sz="quarter" idx="11"/>
          </p:nvPr>
        </p:nvSpPr>
        <p:spPr/>
        <p:txBody>
          <a:bodyPr/>
          <a:lstStyle/>
          <a:p>
            <a:r>
              <a:rPr lang="en-US"/>
              <a:t>www.homewardva.org</a:t>
            </a:r>
          </a:p>
        </p:txBody>
      </p:sp>
      <p:sp>
        <p:nvSpPr>
          <p:cNvPr id="7" name="Slide Number Placeholder 6">
            <a:extLst>
              <a:ext uri="{FF2B5EF4-FFF2-40B4-BE49-F238E27FC236}">
                <a16:creationId xmlns:a16="http://schemas.microsoft.com/office/drawing/2014/main" id="{44237EBE-AC56-5ED8-644E-567B8833C757}"/>
              </a:ext>
            </a:extLst>
          </p:cNvPr>
          <p:cNvSpPr>
            <a:spLocks noGrp="1"/>
          </p:cNvSpPr>
          <p:nvPr>
            <p:ph type="sldNum" sz="quarter" idx="12"/>
          </p:nvPr>
        </p:nvSpPr>
        <p:spPr/>
        <p:txBody>
          <a:bodyPr/>
          <a:lstStyle/>
          <a:p>
            <a:fld id="{1F1BE2C3-5682-4957-8BDB-EDDDC320C0D9}" type="slidenum">
              <a:rPr lang="en-US" smtClean="0"/>
              <a:t>‹#›</a:t>
            </a:fld>
            <a:endParaRPr lang="en-US"/>
          </a:p>
        </p:txBody>
      </p:sp>
    </p:spTree>
    <p:extLst>
      <p:ext uri="{BB962C8B-B14F-4D97-AF65-F5344CB8AC3E}">
        <p14:creationId xmlns:p14="http://schemas.microsoft.com/office/powerpoint/2010/main" val="32241551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chemeClr val="accent4"/>
                </a:solidFill>
              </a:defRPr>
            </a:lvl1pPr>
          </a:lstStyle>
          <a:p>
            <a:r>
              <a:rPr lang="en-US"/>
              <a:t>Click to edit Master title style</a:t>
            </a:r>
          </a:p>
        </p:txBody>
      </p:sp>
      <p:sp>
        <p:nvSpPr>
          <p:cNvPr id="3" name="Content Placeholder 2"/>
          <p:cNvSpPr>
            <a:spLocks noGrp="1"/>
          </p:cNvSpPr>
          <p:nvPr>
            <p:ph idx="1"/>
          </p:nvPr>
        </p:nvSpPr>
        <p:spPr>
          <a:xfrm>
            <a:off x="609600" y="1600202"/>
            <a:ext cx="10972800" cy="4024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839AE5-09EA-3542-AB0D-CA0BF76C733A}"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B5C9C-FF98-F643-A5D8-9E1124FEADD0}" type="slidenum">
              <a:rPr lang="en-US" smtClean="0"/>
              <a:t>‹#›</a:t>
            </a:fld>
            <a:endParaRPr lang="en-US"/>
          </a:p>
        </p:txBody>
      </p:sp>
    </p:spTree>
    <p:extLst>
      <p:ext uri="{BB962C8B-B14F-4D97-AF65-F5344CB8AC3E}">
        <p14:creationId xmlns:p14="http://schemas.microsoft.com/office/powerpoint/2010/main" val="944983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p:bg>
      <p:bgRef idx="1001">
        <a:schemeClr val="bg2"/>
      </p:bgRef>
    </p:bg>
    <p:spTree>
      <p:nvGrpSpPr>
        <p:cNvPr id="1" name=""/>
        <p:cNvGrpSpPr/>
        <p:nvPr/>
      </p:nvGrpSpPr>
      <p:grpSpPr>
        <a:xfrm>
          <a:off x="0" y="0"/>
          <a:ext cx="0" cy="0"/>
          <a:chOff x="0" y="0"/>
          <a:chExt cx="0" cy="0"/>
        </a:xfrm>
      </p:grpSpPr>
      <p:sp>
        <p:nvSpPr>
          <p:cNvPr id="8" name="Rectangle 7"/>
          <p:cNvSpPr/>
          <p:nvPr userDrawn="1"/>
        </p:nvSpPr>
        <p:spPr>
          <a:xfrm>
            <a:off x="0" y="5359400"/>
            <a:ext cx="12192000" cy="1498600"/>
          </a:xfrm>
          <a:prstGeom prst="rect">
            <a:avLst/>
          </a:prstGeom>
          <a:solidFill>
            <a:schemeClr val="bg2"/>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2400"/>
          </a:p>
        </p:txBody>
      </p:sp>
      <p:pic>
        <p:nvPicPr>
          <p:cNvPr id="7" name="ACLU_national logo_white_rgb.png" descr="/Users/Evie/Dropbox/ACLU/Branding/National Logo/SCREEN RGB/ACLU_national logo_white_rgb.png">
            <a:extLst>
              <a:ext uri="{FF2B5EF4-FFF2-40B4-BE49-F238E27FC236}">
                <a16:creationId xmlns:a16="http://schemas.microsoft.com/office/drawing/2014/main" id="{4E43CD1B-2BA9-8146-B65B-2B0963793644}"/>
              </a:ext>
            </a:extLst>
          </p:cNvPr>
          <p:cNvPicPr>
            <a:picLocks noChangeAspect="1"/>
          </p:cNvPicPr>
          <p:nvPr userDrawn="1"/>
        </p:nvPicPr>
        <p:blipFill>
          <a:blip r:embed="rId2" r:link="rId3">
            <a:extLst>
              <a:ext uri="{28A0092B-C50C-407E-A947-70E740481C1C}">
                <a14:useLocalDpi xmlns:a14="http://schemas.microsoft.com/office/drawing/2010/main" val="0"/>
              </a:ext>
            </a:extLst>
          </a:blip>
          <a:stretch>
            <a:fillRect/>
          </a:stretch>
        </p:blipFill>
        <p:spPr>
          <a:xfrm>
            <a:off x="609600" y="5562601"/>
            <a:ext cx="2167464" cy="928913"/>
          </a:xfrm>
          <a:prstGeom prst="rect">
            <a:avLst/>
          </a:prstGeom>
        </p:spPr>
      </p:pic>
      <p:sp>
        <p:nvSpPr>
          <p:cNvPr id="2" name="Title 1"/>
          <p:cNvSpPr>
            <a:spLocks noGrp="1"/>
          </p:cNvSpPr>
          <p:nvPr>
            <p:ph type="title"/>
          </p:nvPr>
        </p:nvSpPr>
        <p:spPr>
          <a:xfrm>
            <a:off x="609600" y="965200"/>
            <a:ext cx="10972800" cy="1143000"/>
          </a:xfrm>
        </p:spPr>
        <p:txBody>
          <a:bodyPr/>
          <a:lstStyle>
            <a:lvl1pPr>
              <a:defRPr sz="7333">
                <a:solidFill>
                  <a:schemeClr val="bg1"/>
                </a:solidFill>
              </a:defRPr>
            </a:lvl1pPr>
          </a:lstStyle>
          <a:p>
            <a:r>
              <a:rPr lang="en-US"/>
              <a:t>Click to edit Master title style</a:t>
            </a:r>
          </a:p>
        </p:txBody>
      </p:sp>
      <p:sp>
        <p:nvSpPr>
          <p:cNvPr id="4" name="Text Placeholder 3"/>
          <p:cNvSpPr>
            <a:spLocks noGrp="1"/>
          </p:cNvSpPr>
          <p:nvPr>
            <p:ph type="body" sz="quarter" idx="10" hasCustomPrompt="1"/>
          </p:nvPr>
        </p:nvSpPr>
        <p:spPr>
          <a:xfrm>
            <a:off x="609600" y="2927611"/>
            <a:ext cx="5283200" cy="609600"/>
          </a:xfrm>
        </p:spPr>
        <p:txBody>
          <a:bodyPr/>
          <a:lstStyle>
            <a:lvl1pPr marL="0" indent="0">
              <a:buNone/>
              <a:defRPr/>
            </a:lvl1pPr>
            <a:lvl2pPr marL="544245" indent="0">
              <a:buNone/>
              <a:defRPr/>
            </a:lvl2pPr>
            <a:lvl3pPr marL="1088490" indent="0">
              <a:buNone/>
              <a:defRPr/>
            </a:lvl3pPr>
            <a:lvl4pPr marL="1632735" indent="0">
              <a:buNone/>
              <a:defRPr/>
            </a:lvl4pPr>
            <a:lvl5pPr marL="2176980" indent="0">
              <a:buNone/>
              <a:defRPr/>
            </a:lvl5pPr>
          </a:lstStyle>
          <a:p>
            <a:pPr lvl="0"/>
            <a:r>
              <a:rPr lang="en-US"/>
              <a:t>Subtitle</a:t>
            </a:r>
          </a:p>
        </p:txBody>
      </p:sp>
    </p:spTree>
    <p:extLst>
      <p:ext uri="{BB962C8B-B14F-4D97-AF65-F5344CB8AC3E}">
        <p14:creationId xmlns:p14="http://schemas.microsoft.com/office/powerpoint/2010/main" val="2192187256"/>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Section Divider">
    <p:bg>
      <p:bgRef idx="1001">
        <a:schemeClr val="bg2"/>
      </p:bgRef>
    </p:bg>
    <p:spTree>
      <p:nvGrpSpPr>
        <p:cNvPr id="1" name=""/>
        <p:cNvGrpSpPr/>
        <p:nvPr/>
      </p:nvGrpSpPr>
      <p:grpSpPr>
        <a:xfrm>
          <a:off x="0" y="0"/>
          <a:ext cx="0" cy="0"/>
          <a:chOff x="0" y="0"/>
          <a:chExt cx="0" cy="0"/>
        </a:xfrm>
      </p:grpSpPr>
      <p:sp>
        <p:nvSpPr>
          <p:cNvPr id="5" name="Title 4"/>
          <p:cNvSpPr>
            <a:spLocks noGrp="1"/>
          </p:cNvSpPr>
          <p:nvPr>
            <p:ph type="title"/>
          </p:nvPr>
        </p:nvSpPr>
        <p:spPr>
          <a:xfrm>
            <a:off x="609600" y="2852803"/>
            <a:ext cx="10972800" cy="1143000"/>
          </a:xfrm>
        </p:spPr>
        <p:txBody>
          <a:bodyPr/>
          <a:lstStyle>
            <a:lvl1pPr>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95154355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extBox 6"/>
          <p:cNvSpPr txBox="1"/>
          <p:nvPr userDrawn="1"/>
        </p:nvSpPr>
        <p:spPr>
          <a:xfrm>
            <a:off x="11245851" y="6273801"/>
            <a:ext cx="539751" cy="335680"/>
          </a:xfrm>
          <a:prstGeom prst="rect">
            <a:avLst/>
          </a:prstGeom>
          <a:noFill/>
        </p:spPr>
        <p:txBody>
          <a:bodyPr lIns="108852" tIns="54425" rIns="108852" bIns="54425">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fld id="{1E61D8FA-81E0-D749-BCA4-40B60AF23BEF}" type="slidenum">
              <a:rPr lang="en-US" sz="1467" smtClean="0">
                <a:solidFill>
                  <a:schemeClr val="bg1"/>
                </a:solidFill>
                <a:latin typeface="Century Schoolbook" panose="02040604050505020304" pitchFamily="18" charset="0"/>
              </a:rPr>
              <a:pPr eaLnBrk="1" hangingPunct="1">
                <a:defRPr/>
              </a:pPr>
              <a:t>‹#›</a:t>
            </a:fld>
            <a:endParaRPr lang="en-US" sz="1467">
              <a:solidFill>
                <a:schemeClr val="bg1"/>
              </a:solidFill>
              <a:latin typeface="Century Schoolbook" panose="02040604050505020304" pitchFamily="18" charset="0"/>
            </a:endParaRPr>
          </a:p>
        </p:txBody>
      </p:sp>
      <p:sp>
        <p:nvSpPr>
          <p:cNvPr id="2" name="Title 1"/>
          <p:cNvSpPr>
            <a:spLocks noGrp="1"/>
          </p:cNvSpPr>
          <p:nvPr>
            <p:ph type="title"/>
          </p:nvPr>
        </p:nvSpPr>
        <p:spPr>
          <a:xfrm>
            <a:off x="508000" y="304800"/>
            <a:ext cx="10972800" cy="1143000"/>
          </a:xfrm>
          <a:ln>
            <a:noFill/>
          </a:ln>
        </p:spPr>
        <p:txBody>
          <a:bodyPr/>
          <a:lstStyle>
            <a:lvl1pPr algn="l">
              <a:defRPr sz="4267" b="1" i="0" kern="1800" spc="0" baseline="0">
                <a:solidFill>
                  <a:schemeClr val="tx2"/>
                </a:solidFill>
                <a:latin typeface="GT America" panose="00000500000000000000" pitchFamily="50" charset="0"/>
              </a:defRPr>
            </a:lvl1pPr>
          </a:lstStyle>
          <a:p>
            <a:r>
              <a:rPr lang="en-US"/>
              <a:t>Click to edit Master title style</a:t>
            </a:r>
          </a:p>
        </p:txBody>
      </p:sp>
      <p:sp>
        <p:nvSpPr>
          <p:cNvPr id="8" name="Text Placeholder 7"/>
          <p:cNvSpPr>
            <a:spLocks noGrp="1"/>
          </p:cNvSpPr>
          <p:nvPr>
            <p:ph type="body" sz="quarter" idx="10"/>
          </p:nvPr>
        </p:nvSpPr>
        <p:spPr>
          <a:xfrm>
            <a:off x="508000" y="1701800"/>
            <a:ext cx="10972800" cy="3759200"/>
          </a:xfrm>
        </p:spPr>
        <p:txBody>
          <a:bodyPr/>
          <a:lstStyle>
            <a:lvl1pPr marL="0" indent="0">
              <a:buNone/>
              <a:defRPr>
                <a:solidFill>
                  <a:srgbClr val="433A38"/>
                </a:solidFill>
              </a:defRPr>
            </a:lvl1pPr>
          </a:lstStyle>
          <a:p>
            <a:pPr lvl="0"/>
            <a:endParaRPr lang="en-US"/>
          </a:p>
        </p:txBody>
      </p:sp>
    </p:spTree>
    <p:extLst>
      <p:ext uri="{BB962C8B-B14F-4D97-AF65-F5344CB8AC3E}">
        <p14:creationId xmlns:p14="http://schemas.microsoft.com/office/powerpoint/2010/main" val="36903360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ctrTitle"/>
          </p:nvPr>
        </p:nvSpPr>
        <p:spPr>
          <a:xfrm>
            <a:off x="508000" y="228600"/>
            <a:ext cx="10972800" cy="1295400"/>
          </a:xfrm>
        </p:spPr>
        <p:txBody>
          <a:bodyPr/>
          <a:lstStyle>
            <a:lvl1pPr algn="l">
              <a:defRPr sz="4267" b="1" i="0" cap="none" baseline="0">
                <a:solidFill>
                  <a:schemeClr val="tx2"/>
                </a:solidFill>
                <a:latin typeface="GT America" panose="00000500000000000000" pitchFamily="50" charset="0"/>
              </a:defRPr>
            </a:lvl1pPr>
          </a:lstStyle>
          <a:p>
            <a:r>
              <a:rPr lang="en-US"/>
              <a:t>Click to edit Master title style</a:t>
            </a:r>
          </a:p>
        </p:txBody>
      </p:sp>
      <p:sp>
        <p:nvSpPr>
          <p:cNvPr id="3" name="Subtitle 2"/>
          <p:cNvSpPr>
            <a:spLocks noGrp="1"/>
          </p:cNvSpPr>
          <p:nvPr>
            <p:ph type="subTitle" idx="1"/>
          </p:nvPr>
        </p:nvSpPr>
        <p:spPr>
          <a:xfrm>
            <a:off x="609600" y="1676402"/>
            <a:ext cx="10972800" cy="761999"/>
          </a:xfrm>
        </p:spPr>
        <p:txBody>
          <a:bodyPr/>
          <a:lstStyle>
            <a:lvl1pPr marL="0" indent="0" algn="l">
              <a:spcBef>
                <a:spcPts val="0"/>
              </a:spcBef>
              <a:buNone/>
              <a:defRPr sz="2800" b="1" i="0" baseline="0">
                <a:solidFill>
                  <a:schemeClr val="tx1"/>
                </a:solidFill>
                <a:latin typeface="GT America" panose="00000500000000000000" pitchFamily="50" charset="0"/>
              </a:defRPr>
            </a:lvl1pPr>
            <a:lvl2pPr marL="544245" indent="0" algn="ctr">
              <a:buNone/>
              <a:defRPr>
                <a:solidFill>
                  <a:schemeClr val="tx1">
                    <a:tint val="75000"/>
                  </a:schemeClr>
                </a:solidFill>
              </a:defRPr>
            </a:lvl2pPr>
            <a:lvl3pPr marL="1088490" indent="0" algn="ctr">
              <a:buNone/>
              <a:defRPr>
                <a:solidFill>
                  <a:schemeClr val="tx1">
                    <a:tint val="75000"/>
                  </a:schemeClr>
                </a:solidFill>
              </a:defRPr>
            </a:lvl3pPr>
            <a:lvl4pPr marL="1632735" indent="0" algn="ctr">
              <a:buNone/>
              <a:defRPr>
                <a:solidFill>
                  <a:schemeClr val="tx1">
                    <a:tint val="75000"/>
                  </a:schemeClr>
                </a:solidFill>
              </a:defRPr>
            </a:lvl4pPr>
            <a:lvl5pPr marL="2176980" indent="0" algn="ctr">
              <a:buNone/>
              <a:defRPr>
                <a:solidFill>
                  <a:schemeClr val="tx1">
                    <a:tint val="75000"/>
                  </a:schemeClr>
                </a:solidFill>
              </a:defRPr>
            </a:lvl5pPr>
            <a:lvl6pPr marL="2721224" indent="0" algn="ctr">
              <a:buNone/>
              <a:defRPr>
                <a:solidFill>
                  <a:schemeClr val="tx1">
                    <a:tint val="75000"/>
                  </a:schemeClr>
                </a:solidFill>
              </a:defRPr>
            </a:lvl6pPr>
            <a:lvl7pPr marL="3265469" indent="0" algn="ctr">
              <a:buNone/>
              <a:defRPr>
                <a:solidFill>
                  <a:schemeClr val="tx1">
                    <a:tint val="75000"/>
                  </a:schemeClr>
                </a:solidFill>
              </a:defRPr>
            </a:lvl7pPr>
            <a:lvl8pPr marL="3809714" indent="0" algn="ctr">
              <a:buNone/>
              <a:defRPr>
                <a:solidFill>
                  <a:schemeClr val="tx1">
                    <a:tint val="75000"/>
                  </a:schemeClr>
                </a:solidFill>
              </a:defRPr>
            </a:lvl8pPr>
            <a:lvl9pPr marL="4353959" indent="0" algn="ctr">
              <a:buNone/>
              <a:defRPr>
                <a:solidFill>
                  <a:schemeClr val="tx1">
                    <a:tint val="75000"/>
                  </a:schemeClr>
                </a:solidFill>
              </a:defRPr>
            </a:lvl9pPr>
          </a:lstStyle>
          <a:p>
            <a:r>
              <a:rPr lang="en-US"/>
              <a:t>Click to edit Master subtitle style</a:t>
            </a:r>
          </a:p>
        </p:txBody>
      </p:sp>
      <p:sp>
        <p:nvSpPr>
          <p:cNvPr id="11" name="Text Placeholder 10"/>
          <p:cNvSpPr>
            <a:spLocks noGrp="1"/>
          </p:cNvSpPr>
          <p:nvPr>
            <p:ph type="body" sz="quarter" idx="10"/>
          </p:nvPr>
        </p:nvSpPr>
        <p:spPr>
          <a:xfrm>
            <a:off x="609600" y="2286000"/>
            <a:ext cx="10972800" cy="2895600"/>
          </a:xfrm>
        </p:spPr>
        <p:txBody>
          <a:bodyPr/>
          <a:lstStyle>
            <a:lvl1pPr marL="0" indent="0">
              <a:lnSpc>
                <a:spcPct val="100000"/>
              </a:lnSpc>
              <a:spcAft>
                <a:spcPts val="715"/>
              </a:spcAft>
              <a:buClr>
                <a:schemeClr val="tx1"/>
              </a:buClr>
              <a:buFont typeface="Arial" panose="020B0604020202020204" pitchFamily="34" charset="0"/>
              <a:buNone/>
              <a:defRPr sz="2800">
                <a:solidFill>
                  <a:srgbClr val="433A38"/>
                </a:solidFill>
                <a:latin typeface="GT America" panose="00000500000000000000" pitchFamily="50" charset="0"/>
              </a:defRPr>
            </a:lvl1pPr>
            <a:lvl2pPr marL="544245" indent="0">
              <a:buClr>
                <a:schemeClr val="tx1"/>
              </a:buClr>
              <a:buFont typeface="Wingdings" charset="2"/>
              <a:buNone/>
              <a:defRPr sz="2533" b="0" i="0">
                <a:solidFill>
                  <a:srgbClr val="433A38"/>
                </a:solidFill>
                <a:latin typeface="GT America" panose="00000500000000000000" pitchFamily="50" charset="0"/>
              </a:defRPr>
            </a:lvl2pPr>
          </a:lstStyle>
          <a:p>
            <a:pPr lvl="0"/>
            <a:endParaRPr lang="en-US"/>
          </a:p>
        </p:txBody>
      </p:sp>
      <p:sp>
        <p:nvSpPr>
          <p:cNvPr id="9" name="TextBox 8"/>
          <p:cNvSpPr txBox="1"/>
          <p:nvPr userDrawn="1"/>
        </p:nvSpPr>
        <p:spPr>
          <a:xfrm>
            <a:off x="11245851" y="6242985"/>
            <a:ext cx="539751" cy="335680"/>
          </a:xfrm>
          <a:prstGeom prst="rect">
            <a:avLst/>
          </a:prstGeom>
          <a:noFill/>
        </p:spPr>
        <p:txBody>
          <a:bodyPr lIns="108852" tIns="54425" rIns="108852" bIns="54425">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fld id="{1E61D8FA-81E0-D749-BCA4-40B60AF23BEF}" type="slidenum">
              <a:rPr lang="en-US" sz="1467" smtClean="0">
                <a:solidFill>
                  <a:srgbClr val="FFFFFF"/>
                </a:solidFill>
                <a:latin typeface="Century Schoolbook" panose="02040604050505020304" pitchFamily="18" charset="0"/>
              </a:rPr>
              <a:pPr eaLnBrk="1" hangingPunct="1">
                <a:defRPr/>
              </a:pPr>
              <a:t>‹#›</a:t>
            </a:fld>
            <a:endParaRPr lang="en-US" sz="1467">
              <a:solidFill>
                <a:srgbClr val="FFFFFF"/>
              </a:solidFill>
              <a:latin typeface="Century Schoolbook" panose="02040604050505020304" pitchFamily="18" charset="0"/>
            </a:endParaRPr>
          </a:p>
        </p:txBody>
      </p:sp>
    </p:spTree>
    <p:extLst>
      <p:ext uri="{BB962C8B-B14F-4D97-AF65-F5344CB8AC3E}">
        <p14:creationId xmlns:p14="http://schemas.microsoft.com/office/powerpoint/2010/main" val="526996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p:bg>
      <p:bgRef idx="1003">
        <a:schemeClr val="bg1"/>
      </p:bgRef>
    </p:bg>
    <p:spTree>
      <p:nvGrpSpPr>
        <p:cNvPr id="1" name=""/>
        <p:cNvGrpSpPr/>
        <p:nvPr/>
      </p:nvGrpSpPr>
      <p:grpSpPr>
        <a:xfrm>
          <a:off x="0" y="0"/>
          <a:ext cx="0" cy="0"/>
          <a:chOff x="0" y="0"/>
          <a:chExt cx="0" cy="0"/>
        </a:xfrm>
      </p:grpSpPr>
      <p:sp>
        <p:nvSpPr>
          <p:cNvPr id="3" name="Graphic 8">
            <a:extLst>
              <a:ext uri="{FF2B5EF4-FFF2-40B4-BE49-F238E27FC236}">
                <a16:creationId xmlns:a16="http://schemas.microsoft.com/office/drawing/2014/main" id="{ED74869A-C3AB-AA84-277C-BF2A084BEB00}"/>
              </a:ext>
            </a:extLst>
          </p:cNvPr>
          <p:cNvSpPr/>
          <p:nvPr userDrawn="1"/>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FFFFFF">
              <a:alpha val="5000"/>
            </a:srgbClr>
          </a:solidFill>
          <a:ln w="199713"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BAE121A-5259-1180-7385-CE2C03431052}"/>
              </a:ext>
            </a:extLst>
          </p:cNvPr>
          <p:cNvSpPr>
            <a:spLocks noGrp="1"/>
          </p:cNvSpPr>
          <p:nvPr>
            <p:ph type="title"/>
          </p:nvPr>
        </p:nvSpPr>
        <p:spPr>
          <a:xfrm>
            <a:off x="841248" y="841248"/>
            <a:ext cx="10479024" cy="557784"/>
          </a:xfrm>
        </p:spPr>
        <p:txBody>
          <a:bodyPr anchor="t"/>
          <a:lstStyle>
            <a:lvl1pPr>
              <a:defRPr sz="2000" b="1" cap="all" spc="0" baseline="0">
                <a:solidFill>
                  <a:srgbClr val="FFC700"/>
                </a:solidFill>
              </a:defRPr>
            </a:lvl1pPr>
          </a:lstStyle>
          <a:p>
            <a:pPr lvl="0"/>
            <a:r>
              <a:rPr lang="en-US"/>
              <a:t>Click to edit</a:t>
            </a:r>
          </a:p>
        </p:txBody>
      </p:sp>
      <p:sp>
        <p:nvSpPr>
          <p:cNvPr id="11" name="Text Placeholder 10">
            <a:extLst>
              <a:ext uri="{FF2B5EF4-FFF2-40B4-BE49-F238E27FC236}">
                <a16:creationId xmlns:a16="http://schemas.microsoft.com/office/drawing/2014/main" id="{B810682D-F26A-B1BF-CD97-BB8BD31B2F32}"/>
              </a:ext>
            </a:extLst>
          </p:cNvPr>
          <p:cNvSpPr>
            <a:spLocks noGrp="1"/>
          </p:cNvSpPr>
          <p:nvPr>
            <p:ph type="body" sz="quarter" idx="10"/>
          </p:nvPr>
        </p:nvSpPr>
        <p:spPr>
          <a:xfrm>
            <a:off x="841247" y="1903686"/>
            <a:ext cx="10479215" cy="2808469"/>
          </a:xfrm>
        </p:spPr>
        <p:txBody>
          <a:bodyPr/>
          <a:lstStyle>
            <a:lvl1pPr marL="0" indent="0">
              <a:lnSpc>
                <a:spcPct val="75000"/>
              </a:lnSpc>
              <a:buNone/>
              <a:defRPr sz="8000">
                <a:solidFill>
                  <a:schemeClr val="tx1"/>
                </a:solidFill>
              </a:defRPr>
            </a:lvl1pPr>
          </a:lstStyle>
          <a:p>
            <a:pPr lvl="0"/>
            <a:r>
              <a:rPr lang="en-US"/>
              <a:t>Click to edit</a:t>
            </a:r>
          </a:p>
        </p:txBody>
      </p:sp>
      <p:pic>
        <p:nvPicPr>
          <p:cNvPr id="12" name="Picture 11" descr="A black and white sign with white text&#10;&#10;AI-generated content may be incorrect.">
            <a:extLst>
              <a:ext uri="{FF2B5EF4-FFF2-40B4-BE49-F238E27FC236}">
                <a16:creationId xmlns:a16="http://schemas.microsoft.com/office/drawing/2014/main" id="{A56DDE0C-6CD3-99B8-1199-F50E03899D38}"/>
              </a:ext>
            </a:extLst>
          </p:cNvPr>
          <p:cNvPicPr>
            <a:picLocks noChangeAspect="1"/>
          </p:cNvPicPr>
          <p:nvPr userDrawn="1"/>
        </p:nvPicPr>
        <p:blipFill>
          <a:blip r:embed="rId2"/>
          <a:stretch>
            <a:fillRect/>
          </a:stretch>
        </p:blipFill>
        <p:spPr>
          <a:xfrm>
            <a:off x="841247" y="5366116"/>
            <a:ext cx="3577039" cy="877555"/>
          </a:xfrm>
          <a:prstGeom prst="rect">
            <a:avLst/>
          </a:prstGeom>
        </p:spPr>
      </p:pic>
      <p:sp>
        <p:nvSpPr>
          <p:cNvPr id="5" name="TextBox 4">
            <a:extLst>
              <a:ext uri="{FF2B5EF4-FFF2-40B4-BE49-F238E27FC236}">
                <a16:creationId xmlns:a16="http://schemas.microsoft.com/office/drawing/2014/main" id="{1CC32AF7-914A-10AC-A694-D78BB04D287F}"/>
              </a:ext>
            </a:extLst>
          </p:cNvPr>
          <p:cNvSpPr txBox="1"/>
          <p:nvPr userDrawn="1"/>
        </p:nvSpPr>
        <p:spPr>
          <a:xfrm>
            <a:off x="7772400" y="5943600"/>
            <a:ext cx="3670055" cy="369332"/>
          </a:xfrm>
          <a:prstGeom prst="rect">
            <a:avLst/>
          </a:prstGeom>
          <a:noFill/>
        </p:spPr>
        <p:txBody>
          <a:bodyPr wrap="square">
            <a:spAutoFit/>
          </a:bodyPr>
          <a:lstStyle/>
          <a:p>
            <a:pPr algn="r"/>
            <a:r>
              <a:rPr lang="en-US" b="1">
                <a:latin typeface="+mj-lt"/>
              </a:rPr>
              <a:t>ENDHOMELESSNESS.ORG</a:t>
            </a:r>
          </a:p>
        </p:txBody>
      </p:sp>
    </p:spTree>
    <p:extLst>
      <p:ext uri="{BB962C8B-B14F-4D97-AF65-F5344CB8AC3E}">
        <p14:creationId xmlns:p14="http://schemas.microsoft.com/office/powerpoint/2010/main" val="2416974091"/>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cxnSp>
        <p:nvCxnSpPr>
          <p:cNvPr id="8" name="Straight Connector 7"/>
          <p:cNvCxnSpPr/>
          <p:nvPr userDrawn="1"/>
        </p:nvCxnSpPr>
        <p:spPr>
          <a:xfrm rot="5400000">
            <a:off x="3962400" y="3733800"/>
            <a:ext cx="4267200" cy="0"/>
          </a:xfrm>
          <a:prstGeom prst="line">
            <a:avLst/>
          </a:prstGeom>
          <a:ln w="12700" cap="flat" cmpd="sng" algn="ctr">
            <a:solidFill>
              <a:srgbClr val="82CEDC"/>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508000" y="304800"/>
            <a:ext cx="10972800" cy="1143000"/>
          </a:xfrm>
        </p:spPr>
        <p:txBody>
          <a:bodyPr/>
          <a:lstStyle>
            <a:lvl1pPr algn="l">
              <a:defRPr sz="4267" baseline="0">
                <a:solidFill>
                  <a:schemeClr val="tx2"/>
                </a:solidFill>
                <a:latin typeface="GT America" panose="00000500000000000000" pitchFamily="50" charset="0"/>
              </a:defRPr>
            </a:lvl1pPr>
          </a:lstStyle>
          <a:p>
            <a:r>
              <a:rPr lang="en-US"/>
              <a:t>Click to edit Master title style</a:t>
            </a:r>
          </a:p>
        </p:txBody>
      </p:sp>
      <p:sp>
        <p:nvSpPr>
          <p:cNvPr id="3" name="Content Placeholder 2"/>
          <p:cNvSpPr>
            <a:spLocks noGrp="1"/>
          </p:cNvSpPr>
          <p:nvPr>
            <p:ph sz="half" idx="1"/>
          </p:nvPr>
        </p:nvSpPr>
        <p:spPr>
          <a:xfrm>
            <a:off x="609600" y="1600202"/>
            <a:ext cx="5384800" cy="4267201"/>
          </a:xfrm>
        </p:spPr>
        <p:txBody>
          <a:bodyPr/>
          <a:lstStyle>
            <a:lvl1pPr>
              <a:buClr>
                <a:schemeClr val="tx1"/>
              </a:buClr>
              <a:defRPr sz="2800" b="0" i="0" baseline="0">
                <a:solidFill>
                  <a:srgbClr val="433A38"/>
                </a:solidFill>
                <a:latin typeface="GT America" panose="00000500000000000000" pitchFamily="50" charset="0"/>
              </a:defRPr>
            </a:lvl1pPr>
            <a:lvl2pPr>
              <a:buClr>
                <a:schemeClr val="tx1"/>
              </a:buClr>
              <a:buFont typeface="Wingdings" charset="2"/>
              <a:buChar char="§"/>
              <a:defRPr sz="2533" b="0" i="0">
                <a:solidFill>
                  <a:srgbClr val="433A38"/>
                </a:solidFill>
                <a:latin typeface="GT America" panose="00000500000000000000" pitchFamily="50" charset="0"/>
              </a:defRPr>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p:txBody>
      </p:sp>
      <p:sp>
        <p:nvSpPr>
          <p:cNvPr id="4" name="Content Placeholder 3"/>
          <p:cNvSpPr>
            <a:spLocks noGrp="1"/>
          </p:cNvSpPr>
          <p:nvPr>
            <p:ph sz="half" idx="2"/>
          </p:nvPr>
        </p:nvSpPr>
        <p:spPr>
          <a:xfrm>
            <a:off x="6197600" y="1600201"/>
            <a:ext cx="5384800" cy="4267200"/>
          </a:xfrm>
        </p:spPr>
        <p:txBody>
          <a:bodyPr/>
          <a:lstStyle>
            <a:lvl1pPr>
              <a:buClr>
                <a:schemeClr val="tx1"/>
              </a:buClr>
              <a:defRPr sz="2800">
                <a:solidFill>
                  <a:srgbClr val="433A38"/>
                </a:solidFill>
                <a:latin typeface="GT America" panose="00000500000000000000" pitchFamily="50" charset="0"/>
              </a:defRPr>
            </a:lvl1pPr>
            <a:lvl2pPr>
              <a:buClr>
                <a:schemeClr val="tx1"/>
              </a:buClr>
              <a:buFont typeface="Wingdings" charset="2"/>
              <a:buChar char="§"/>
              <a:defRPr sz="2533">
                <a:solidFill>
                  <a:srgbClr val="433A38"/>
                </a:solidFill>
                <a:latin typeface="GT America" panose="00000500000000000000" pitchFamily="50" charset="0"/>
              </a:defRPr>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p:txBody>
      </p:sp>
      <p:sp>
        <p:nvSpPr>
          <p:cNvPr id="11" name="TextBox 10"/>
          <p:cNvSpPr txBox="1"/>
          <p:nvPr userDrawn="1"/>
        </p:nvSpPr>
        <p:spPr>
          <a:xfrm>
            <a:off x="11245851" y="6273801"/>
            <a:ext cx="539751" cy="335680"/>
          </a:xfrm>
          <a:prstGeom prst="rect">
            <a:avLst/>
          </a:prstGeom>
          <a:noFill/>
        </p:spPr>
        <p:txBody>
          <a:bodyPr lIns="108852" tIns="54425" rIns="108852" bIns="54425">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fld id="{1E61D8FA-81E0-D749-BCA4-40B60AF23BEF}" type="slidenum">
              <a:rPr lang="en-US" sz="1467" smtClean="0">
                <a:solidFill>
                  <a:schemeClr val="bg1"/>
                </a:solidFill>
                <a:latin typeface="Century Schoolbook" panose="02040604050505020304" pitchFamily="18" charset="0"/>
              </a:rPr>
              <a:pPr eaLnBrk="1" hangingPunct="1">
                <a:defRPr/>
              </a:pPr>
              <a:t>‹#›</a:t>
            </a:fld>
            <a:endParaRPr lang="en-US" sz="1467">
              <a:solidFill>
                <a:schemeClr val="bg1"/>
              </a:solidFill>
              <a:latin typeface="Century Schoolbook" panose="02040604050505020304" pitchFamily="18" charset="0"/>
            </a:endParaRPr>
          </a:p>
        </p:txBody>
      </p:sp>
    </p:spTree>
    <p:extLst>
      <p:ext uri="{BB962C8B-B14F-4D97-AF65-F5344CB8AC3E}">
        <p14:creationId xmlns:p14="http://schemas.microsoft.com/office/powerpoint/2010/main" val="17955041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508000" y="304800"/>
            <a:ext cx="11074400" cy="1143000"/>
          </a:xfrm>
          <a:ln>
            <a:noFill/>
          </a:ln>
        </p:spPr>
        <p:txBody>
          <a:bodyPr/>
          <a:lstStyle>
            <a:lvl1pPr algn="l">
              <a:defRPr>
                <a:solidFill>
                  <a:schemeClr val="tx2"/>
                </a:solidFill>
                <a:latin typeface="GT America" panose="00000500000000000000" pitchFamily="50" charset="0"/>
              </a:defRPr>
            </a:lvl1pPr>
          </a:lstStyle>
          <a:p>
            <a:r>
              <a:rPr lang="en-US"/>
              <a:t>Click to edit Master title style</a:t>
            </a:r>
          </a:p>
        </p:txBody>
      </p:sp>
      <p:sp>
        <p:nvSpPr>
          <p:cNvPr id="9" name="Chart Placeholder 8"/>
          <p:cNvSpPr>
            <a:spLocks noGrp="1"/>
          </p:cNvSpPr>
          <p:nvPr>
            <p:ph type="chart" sz="quarter" idx="10"/>
          </p:nvPr>
        </p:nvSpPr>
        <p:spPr>
          <a:xfrm>
            <a:off x="609600" y="1600200"/>
            <a:ext cx="10972800" cy="3657600"/>
          </a:xfrm>
        </p:spPr>
        <p:txBody>
          <a:bodyPr/>
          <a:lstStyle>
            <a:lvl1pPr>
              <a:buNone/>
              <a:defRPr>
                <a:solidFill>
                  <a:srgbClr val="433A38"/>
                </a:solidFill>
                <a:latin typeface="GT America" panose="00000500000000000000" pitchFamily="50" charset="0"/>
              </a:defRPr>
            </a:lvl1pPr>
          </a:lstStyle>
          <a:p>
            <a:pPr lvl="0"/>
            <a:endParaRPr lang="en-US" noProof="0"/>
          </a:p>
        </p:txBody>
      </p:sp>
      <p:sp>
        <p:nvSpPr>
          <p:cNvPr id="11" name="Text Placeholder 10"/>
          <p:cNvSpPr>
            <a:spLocks noGrp="1"/>
          </p:cNvSpPr>
          <p:nvPr>
            <p:ph type="body" sz="quarter" idx="11"/>
          </p:nvPr>
        </p:nvSpPr>
        <p:spPr>
          <a:xfrm>
            <a:off x="609600" y="5334001"/>
            <a:ext cx="10972800" cy="533400"/>
          </a:xfrm>
        </p:spPr>
        <p:txBody>
          <a:bodyPr/>
          <a:lstStyle>
            <a:lvl1pPr>
              <a:buNone/>
              <a:defRPr sz="1600">
                <a:solidFill>
                  <a:srgbClr val="005BAA"/>
                </a:solidFill>
                <a:latin typeface="GT America" panose="00000500000000000000" pitchFamily="50" charset="0"/>
              </a:defRPr>
            </a:lvl1pPr>
          </a:lstStyle>
          <a:p>
            <a:pPr lvl="0"/>
            <a:r>
              <a:rPr lang="en-US"/>
              <a:t>Click to edit Master text styles</a:t>
            </a:r>
          </a:p>
        </p:txBody>
      </p:sp>
      <p:sp>
        <p:nvSpPr>
          <p:cNvPr id="13" name="TextBox 12"/>
          <p:cNvSpPr txBox="1"/>
          <p:nvPr userDrawn="1"/>
        </p:nvSpPr>
        <p:spPr>
          <a:xfrm>
            <a:off x="11245851" y="6242985"/>
            <a:ext cx="539751" cy="335680"/>
          </a:xfrm>
          <a:prstGeom prst="rect">
            <a:avLst/>
          </a:prstGeom>
          <a:noFill/>
        </p:spPr>
        <p:txBody>
          <a:bodyPr lIns="108852" tIns="54425" rIns="108852" bIns="54425">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fld id="{1E61D8FA-81E0-D749-BCA4-40B60AF23BEF}" type="slidenum">
              <a:rPr lang="en-US" sz="1467" smtClean="0">
                <a:solidFill>
                  <a:srgbClr val="FFFFFF"/>
                </a:solidFill>
                <a:latin typeface="Century Schoolbook" panose="02040604050505020304" pitchFamily="18" charset="0"/>
              </a:rPr>
              <a:pPr eaLnBrk="1" hangingPunct="1">
                <a:defRPr/>
              </a:pPr>
              <a:t>‹#›</a:t>
            </a:fld>
            <a:endParaRPr lang="en-US" sz="1467">
              <a:solidFill>
                <a:srgbClr val="FFFFFF"/>
              </a:solidFill>
              <a:latin typeface="Century Schoolbook" panose="02040604050505020304" pitchFamily="18" charset="0"/>
            </a:endParaRPr>
          </a:p>
        </p:txBody>
      </p:sp>
    </p:spTree>
    <p:extLst>
      <p:ext uri="{BB962C8B-B14F-4D97-AF65-F5344CB8AC3E}">
        <p14:creationId xmlns:p14="http://schemas.microsoft.com/office/powerpoint/2010/main" val="15675687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mage and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609600" y="612776"/>
            <a:ext cx="5384800" cy="4492625"/>
          </a:xfrm>
        </p:spPr>
        <p:txBody>
          <a:bodyPr rtlCol="0">
            <a:normAutofit/>
          </a:bodyPr>
          <a:lstStyle>
            <a:lvl1pPr marL="0" indent="0">
              <a:buNone/>
              <a:defRPr sz="2800">
                <a:latin typeface="GT America" panose="00000500000000000000" pitchFamily="50" charset="0"/>
              </a:defRPr>
            </a:lvl1pPr>
            <a:lvl2pPr marL="544245" indent="0">
              <a:buNone/>
              <a:defRPr sz="3333"/>
            </a:lvl2pPr>
            <a:lvl3pPr marL="1088490" indent="0">
              <a:buNone/>
              <a:defRPr sz="2800"/>
            </a:lvl3pPr>
            <a:lvl4pPr marL="1632735" indent="0">
              <a:buNone/>
              <a:defRPr sz="2400"/>
            </a:lvl4pPr>
            <a:lvl5pPr marL="2176980" indent="0">
              <a:buNone/>
              <a:defRPr sz="2400"/>
            </a:lvl5pPr>
            <a:lvl6pPr marL="2721224" indent="0">
              <a:buNone/>
              <a:defRPr sz="2400"/>
            </a:lvl6pPr>
            <a:lvl7pPr marL="3265469" indent="0">
              <a:buNone/>
              <a:defRPr sz="2400"/>
            </a:lvl7pPr>
            <a:lvl8pPr marL="3809714" indent="0">
              <a:buNone/>
              <a:defRPr sz="2400"/>
            </a:lvl8pPr>
            <a:lvl9pPr marL="4353959" indent="0">
              <a:buNone/>
              <a:defRPr sz="2400"/>
            </a:lvl9pPr>
          </a:lstStyle>
          <a:p>
            <a:pPr lvl="0"/>
            <a:r>
              <a:rPr lang="en-US" noProof="0"/>
              <a:t>Click icon to add picture</a:t>
            </a:r>
          </a:p>
        </p:txBody>
      </p:sp>
      <p:sp>
        <p:nvSpPr>
          <p:cNvPr id="4" name="Text Placeholder 3"/>
          <p:cNvSpPr>
            <a:spLocks noGrp="1"/>
          </p:cNvSpPr>
          <p:nvPr>
            <p:ph type="body" sz="half" idx="2"/>
          </p:nvPr>
        </p:nvSpPr>
        <p:spPr>
          <a:xfrm>
            <a:off x="609600" y="5257801"/>
            <a:ext cx="5384800" cy="752475"/>
          </a:xfrm>
        </p:spPr>
        <p:txBody>
          <a:bodyPr/>
          <a:lstStyle>
            <a:lvl1pPr marL="0" indent="0">
              <a:buNone/>
              <a:defRPr sz="1733">
                <a:latin typeface="GT America" panose="00000500000000000000" pitchFamily="50" charset="0"/>
              </a:defRPr>
            </a:lvl1pPr>
            <a:lvl2pPr marL="544245" indent="0">
              <a:buNone/>
              <a:defRPr sz="1467"/>
            </a:lvl2pPr>
            <a:lvl3pPr marL="1088490" indent="0">
              <a:buNone/>
              <a:defRPr sz="1200"/>
            </a:lvl3pPr>
            <a:lvl4pPr marL="1632735" indent="0">
              <a:buNone/>
              <a:defRPr sz="1067"/>
            </a:lvl4pPr>
            <a:lvl5pPr marL="2176980" indent="0">
              <a:buNone/>
              <a:defRPr sz="1067"/>
            </a:lvl5pPr>
            <a:lvl6pPr marL="2721224" indent="0">
              <a:buNone/>
              <a:defRPr sz="1067"/>
            </a:lvl6pPr>
            <a:lvl7pPr marL="3265469" indent="0">
              <a:buNone/>
              <a:defRPr sz="1067"/>
            </a:lvl7pPr>
            <a:lvl8pPr marL="3809714" indent="0">
              <a:buNone/>
              <a:defRPr sz="1067"/>
            </a:lvl8pPr>
            <a:lvl9pPr marL="4353959" indent="0">
              <a:buNone/>
              <a:defRPr sz="1067"/>
            </a:lvl9pPr>
          </a:lstStyle>
          <a:p>
            <a:pPr lvl="0"/>
            <a:r>
              <a:rPr lang="en-US"/>
              <a:t>Click to edit Master text styles</a:t>
            </a:r>
          </a:p>
        </p:txBody>
      </p:sp>
      <p:sp>
        <p:nvSpPr>
          <p:cNvPr id="7" name="Text Placeholder 2"/>
          <p:cNvSpPr>
            <a:spLocks noGrp="1"/>
          </p:cNvSpPr>
          <p:nvPr>
            <p:ph type="body" idx="10"/>
          </p:nvPr>
        </p:nvSpPr>
        <p:spPr>
          <a:xfrm>
            <a:off x="6197600" y="457202"/>
            <a:ext cx="5283200" cy="4492625"/>
          </a:xfrm>
        </p:spPr>
        <p:txBody>
          <a:bodyPr>
            <a:normAutofit/>
          </a:bodyPr>
          <a:lstStyle>
            <a:lvl1pPr marL="0" indent="0" algn="l">
              <a:spcBef>
                <a:spcPts val="0"/>
              </a:spcBef>
              <a:buNone/>
              <a:defRPr sz="2800" b="0" i="0" baseline="0">
                <a:solidFill>
                  <a:srgbClr val="08459A"/>
                </a:solidFill>
                <a:latin typeface="GT America" panose="00000500000000000000" pitchFamily="50" charset="0"/>
              </a:defRPr>
            </a:lvl1pPr>
            <a:lvl2pPr marL="544245" indent="0">
              <a:buNone/>
              <a:defRPr sz="2133">
                <a:solidFill>
                  <a:schemeClr val="tx1">
                    <a:tint val="75000"/>
                  </a:schemeClr>
                </a:solidFill>
              </a:defRPr>
            </a:lvl2pPr>
            <a:lvl3pPr marL="1088490" indent="0">
              <a:buNone/>
              <a:defRPr sz="1867">
                <a:solidFill>
                  <a:schemeClr val="tx1">
                    <a:tint val="75000"/>
                  </a:schemeClr>
                </a:solidFill>
              </a:defRPr>
            </a:lvl3pPr>
            <a:lvl4pPr marL="1632735" indent="0">
              <a:buNone/>
              <a:defRPr sz="1733">
                <a:solidFill>
                  <a:schemeClr val="tx1">
                    <a:tint val="75000"/>
                  </a:schemeClr>
                </a:solidFill>
              </a:defRPr>
            </a:lvl4pPr>
            <a:lvl5pPr marL="2176980" indent="0">
              <a:buNone/>
              <a:defRPr sz="1733">
                <a:solidFill>
                  <a:schemeClr val="tx1">
                    <a:tint val="75000"/>
                  </a:schemeClr>
                </a:solidFill>
              </a:defRPr>
            </a:lvl5pPr>
            <a:lvl6pPr marL="2721224" indent="0">
              <a:buNone/>
              <a:defRPr sz="1733">
                <a:solidFill>
                  <a:schemeClr val="tx1">
                    <a:tint val="75000"/>
                  </a:schemeClr>
                </a:solidFill>
              </a:defRPr>
            </a:lvl6pPr>
            <a:lvl7pPr marL="3265469" indent="0">
              <a:buNone/>
              <a:defRPr sz="1733">
                <a:solidFill>
                  <a:schemeClr val="tx1">
                    <a:tint val="75000"/>
                  </a:schemeClr>
                </a:solidFill>
              </a:defRPr>
            </a:lvl7pPr>
            <a:lvl8pPr marL="3809714" indent="0">
              <a:buNone/>
              <a:defRPr sz="1733">
                <a:solidFill>
                  <a:schemeClr val="tx1">
                    <a:tint val="75000"/>
                  </a:schemeClr>
                </a:solidFill>
              </a:defRPr>
            </a:lvl8pPr>
            <a:lvl9pPr marL="4353959" indent="0">
              <a:buNone/>
              <a:defRPr sz="1733">
                <a:solidFill>
                  <a:schemeClr val="tx1">
                    <a:tint val="75000"/>
                  </a:schemeClr>
                </a:solidFill>
              </a:defRPr>
            </a:lvl9pPr>
          </a:lstStyle>
          <a:p>
            <a:pPr lvl="0"/>
            <a:r>
              <a:rPr lang="en-US"/>
              <a:t>Click to edit Master text styles</a:t>
            </a:r>
          </a:p>
        </p:txBody>
      </p:sp>
      <p:sp>
        <p:nvSpPr>
          <p:cNvPr id="11" name="TextBox 10"/>
          <p:cNvSpPr txBox="1"/>
          <p:nvPr userDrawn="1"/>
        </p:nvSpPr>
        <p:spPr>
          <a:xfrm>
            <a:off x="11245851" y="6242985"/>
            <a:ext cx="539751" cy="335680"/>
          </a:xfrm>
          <a:prstGeom prst="rect">
            <a:avLst/>
          </a:prstGeom>
          <a:noFill/>
        </p:spPr>
        <p:txBody>
          <a:bodyPr lIns="108852" tIns="54425" rIns="108852" bIns="54425">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fld id="{1E61D8FA-81E0-D749-BCA4-40B60AF23BEF}" type="slidenum">
              <a:rPr lang="en-US" sz="1467" smtClean="0">
                <a:solidFill>
                  <a:srgbClr val="FFFFFF"/>
                </a:solidFill>
                <a:latin typeface="Century Schoolbook" panose="02040604050505020304" pitchFamily="18" charset="0"/>
              </a:rPr>
              <a:pPr eaLnBrk="1" hangingPunct="1">
                <a:defRPr/>
              </a:pPr>
              <a:t>‹#›</a:t>
            </a:fld>
            <a:endParaRPr lang="en-US" sz="1467">
              <a:solidFill>
                <a:srgbClr val="FFFFFF"/>
              </a:solidFill>
              <a:latin typeface="Century Schoolbook" panose="02040604050505020304" pitchFamily="18" charset="0"/>
            </a:endParaRPr>
          </a:p>
        </p:txBody>
      </p:sp>
    </p:spTree>
    <p:extLst>
      <p:ext uri="{BB962C8B-B14F-4D97-AF65-F5344CB8AC3E}">
        <p14:creationId xmlns:p14="http://schemas.microsoft.com/office/powerpoint/2010/main" val="3759064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609600" y="457200"/>
            <a:ext cx="10972800" cy="4800600"/>
          </a:xfrm>
        </p:spPr>
        <p:txBody>
          <a:bodyPr rtlCol="0">
            <a:normAutofit/>
          </a:bodyPr>
          <a:lstStyle>
            <a:lvl1pPr marL="0" indent="0">
              <a:buNone/>
              <a:defRPr sz="3867">
                <a:latin typeface="GT America" panose="00000500000000000000" pitchFamily="50" charset="0"/>
              </a:defRPr>
            </a:lvl1pPr>
            <a:lvl2pPr marL="544245" indent="0">
              <a:buNone/>
              <a:defRPr sz="3333"/>
            </a:lvl2pPr>
            <a:lvl3pPr marL="1088490" indent="0">
              <a:buNone/>
              <a:defRPr sz="2800"/>
            </a:lvl3pPr>
            <a:lvl4pPr marL="1632735" indent="0">
              <a:buNone/>
              <a:defRPr sz="2400"/>
            </a:lvl4pPr>
            <a:lvl5pPr marL="2176980" indent="0">
              <a:buNone/>
              <a:defRPr sz="2400"/>
            </a:lvl5pPr>
            <a:lvl6pPr marL="2721224" indent="0">
              <a:buNone/>
              <a:defRPr sz="2400"/>
            </a:lvl6pPr>
            <a:lvl7pPr marL="3265469" indent="0">
              <a:buNone/>
              <a:defRPr sz="2400"/>
            </a:lvl7pPr>
            <a:lvl8pPr marL="3809714" indent="0">
              <a:buNone/>
              <a:defRPr sz="2400"/>
            </a:lvl8pPr>
            <a:lvl9pPr marL="4353959" indent="0">
              <a:buNone/>
              <a:defRPr sz="2400"/>
            </a:lvl9pPr>
          </a:lstStyle>
          <a:p>
            <a:pPr lvl="0"/>
            <a:r>
              <a:rPr lang="en-US" noProof="0"/>
              <a:t>Click icon to add picture</a:t>
            </a:r>
          </a:p>
        </p:txBody>
      </p:sp>
      <p:sp>
        <p:nvSpPr>
          <p:cNvPr id="8" name="Text Placeholder 7"/>
          <p:cNvSpPr>
            <a:spLocks noGrp="1"/>
          </p:cNvSpPr>
          <p:nvPr>
            <p:ph type="body" sz="quarter" idx="10"/>
          </p:nvPr>
        </p:nvSpPr>
        <p:spPr>
          <a:xfrm>
            <a:off x="609600" y="5410202"/>
            <a:ext cx="10972800" cy="457199"/>
          </a:xfrm>
        </p:spPr>
        <p:txBody>
          <a:bodyPr/>
          <a:lstStyle>
            <a:lvl1pPr>
              <a:buNone/>
              <a:defRPr sz="1600">
                <a:solidFill>
                  <a:srgbClr val="1A134C"/>
                </a:solidFill>
                <a:latin typeface="GT America" panose="00000500000000000000" pitchFamily="50" charset="0"/>
              </a:defRPr>
            </a:lvl1pPr>
          </a:lstStyle>
          <a:p>
            <a:pPr lvl="0"/>
            <a:r>
              <a:rPr lang="en-US"/>
              <a:t>Click to edit Master text styles</a:t>
            </a:r>
          </a:p>
        </p:txBody>
      </p:sp>
      <p:sp>
        <p:nvSpPr>
          <p:cNvPr id="10" name="TextBox 9"/>
          <p:cNvSpPr txBox="1"/>
          <p:nvPr userDrawn="1"/>
        </p:nvSpPr>
        <p:spPr>
          <a:xfrm>
            <a:off x="11245851" y="6242985"/>
            <a:ext cx="539751" cy="335680"/>
          </a:xfrm>
          <a:prstGeom prst="rect">
            <a:avLst/>
          </a:prstGeom>
          <a:noFill/>
        </p:spPr>
        <p:txBody>
          <a:bodyPr lIns="108852" tIns="54425" rIns="108852" bIns="54425">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fld id="{1E61D8FA-81E0-D749-BCA4-40B60AF23BEF}" type="slidenum">
              <a:rPr lang="en-US" sz="1467" smtClean="0">
                <a:solidFill>
                  <a:srgbClr val="FFFFFF"/>
                </a:solidFill>
                <a:latin typeface="Century Schoolbook" panose="02040604050505020304" pitchFamily="18" charset="0"/>
              </a:rPr>
              <a:pPr eaLnBrk="1" hangingPunct="1">
                <a:defRPr/>
              </a:pPr>
              <a:t>‹#›</a:t>
            </a:fld>
            <a:endParaRPr lang="en-US" sz="1467">
              <a:solidFill>
                <a:srgbClr val="FFFFFF"/>
              </a:solidFill>
              <a:latin typeface="Century Schoolbook" panose="02040604050505020304" pitchFamily="18" charset="0"/>
            </a:endParaRPr>
          </a:p>
        </p:txBody>
      </p:sp>
    </p:spTree>
    <p:extLst>
      <p:ext uri="{BB962C8B-B14F-4D97-AF65-F5344CB8AC3E}">
        <p14:creationId xmlns:p14="http://schemas.microsoft.com/office/powerpoint/2010/main" val="9389283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mage Gallery">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609600" y="612777"/>
            <a:ext cx="3962400" cy="1901825"/>
          </a:xfrm>
        </p:spPr>
        <p:txBody>
          <a:bodyPr rtlCol="0">
            <a:normAutofit/>
          </a:bodyPr>
          <a:lstStyle>
            <a:lvl1pPr marL="0" indent="0">
              <a:buNone/>
              <a:defRPr sz="2800">
                <a:latin typeface="GT America" panose="00000500000000000000" pitchFamily="50" charset="0"/>
              </a:defRPr>
            </a:lvl1pPr>
            <a:lvl2pPr marL="544245" indent="0">
              <a:buNone/>
              <a:defRPr sz="3333"/>
            </a:lvl2pPr>
            <a:lvl3pPr marL="1088490" indent="0">
              <a:buNone/>
              <a:defRPr sz="2800"/>
            </a:lvl3pPr>
            <a:lvl4pPr marL="1632735" indent="0">
              <a:buNone/>
              <a:defRPr sz="2400"/>
            </a:lvl4pPr>
            <a:lvl5pPr marL="2176980" indent="0">
              <a:buNone/>
              <a:defRPr sz="2400"/>
            </a:lvl5pPr>
            <a:lvl6pPr marL="2721224" indent="0">
              <a:buNone/>
              <a:defRPr sz="2400"/>
            </a:lvl6pPr>
            <a:lvl7pPr marL="3265469" indent="0">
              <a:buNone/>
              <a:defRPr sz="2400"/>
            </a:lvl7pPr>
            <a:lvl8pPr marL="3809714" indent="0">
              <a:buNone/>
              <a:defRPr sz="2400"/>
            </a:lvl8pPr>
            <a:lvl9pPr marL="4353959" indent="0">
              <a:buNone/>
              <a:defRPr sz="2400"/>
            </a:lvl9pPr>
          </a:lstStyle>
          <a:p>
            <a:pPr lvl="0"/>
            <a:r>
              <a:rPr lang="en-US" noProof="0"/>
              <a:t>Click icon to add picture</a:t>
            </a:r>
          </a:p>
        </p:txBody>
      </p:sp>
      <p:sp>
        <p:nvSpPr>
          <p:cNvPr id="4" name="Text Placeholder 3"/>
          <p:cNvSpPr>
            <a:spLocks noGrp="1"/>
          </p:cNvSpPr>
          <p:nvPr>
            <p:ph type="body" sz="half" idx="2"/>
          </p:nvPr>
        </p:nvSpPr>
        <p:spPr>
          <a:xfrm>
            <a:off x="609600" y="5181600"/>
            <a:ext cx="10972800" cy="990600"/>
          </a:xfrm>
        </p:spPr>
        <p:txBody>
          <a:bodyPr/>
          <a:lstStyle>
            <a:lvl1pPr marL="0" indent="0">
              <a:buNone/>
              <a:defRPr sz="1600" baseline="0">
                <a:solidFill>
                  <a:srgbClr val="1A134C"/>
                </a:solidFill>
                <a:latin typeface="GT America" panose="00000500000000000000" pitchFamily="50" charset="0"/>
              </a:defRPr>
            </a:lvl1pPr>
            <a:lvl2pPr marL="544245" indent="0">
              <a:buNone/>
              <a:defRPr sz="1467"/>
            </a:lvl2pPr>
            <a:lvl3pPr marL="1088490" indent="0">
              <a:buNone/>
              <a:defRPr sz="1200"/>
            </a:lvl3pPr>
            <a:lvl4pPr marL="1632735" indent="0">
              <a:buNone/>
              <a:defRPr sz="1067"/>
            </a:lvl4pPr>
            <a:lvl5pPr marL="2176980" indent="0">
              <a:buNone/>
              <a:defRPr sz="1067"/>
            </a:lvl5pPr>
            <a:lvl6pPr marL="2721224" indent="0">
              <a:buNone/>
              <a:defRPr sz="1067"/>
            </a:lvl6pPr>
            <a:lvl7pPr marL="3265469" indent="0">
              <a:buNone/>
              <a:defRPr sz="1067"/>
            </a:lvl7pPr>
            <a:lvl8pPr marL="3809714" indent="0">
              <a:buNone/>
              <a:defRPr sz="1067"/>
            </a:lvl8pPr>
            <a:lvl9pPr marL="4353959" indent="0">
              <a:buNone/>
              <a:defRPr sz="1067"/>
            </a:lvl9pPr>
          </a:lstStyle>
          <a:p>
            <a:pPr lvl="0"/>
            <a:r>
              <a:rPr lang="en-US"/>
              <a:t>Click to edit Master text styles</a:t>
            </a:r>
          </a:p>
        </p:txBody>
      </p:sp>
      <p:sp>
        <p:nvSpPr>
          <p:cNvPr id="11" name="Picture Placeholder 2"/>
          <p:cNvSpPr>
            <a:spLocks noGrp="1"/>
          </p:cNvSpPr>
          <p:nvPr>
            <p:ph type="pic" idx="10"/>
          </p:nvPr>
        </p:nvSpPr>
        <p:spPr>
          <a:xfrm>
            <a:off x="4876800" y="612776"/>
            <a:ext cx="6705600" cy="4340224"/>
          </a:xfrm>
        </p:spPr>
        <p:txBody>
          <a:bodyPr rtlCol="0">
            <a:normAutofit/>
          </a:bodyPr>
          <a:lstStyle>
            <a:lvl1pPr marL="0" indent="0">
              <a:buNone/>
              <a:defRPr sz="2800">
                <a:latin typeface="GT America" panose="00000500000000000000" pitchFamily="50" charset="0"/>
              </a:defRPr>
            </a:lvl1pPr>
            <a:lvl2pPr marL="544245" indent="0">
              <a:buNone/>
              <a:defRPr sz="3333"/>
            </a:lvl2pPr>
            <a:lvl3pPr marL="1088490" indent="0">
              <a:buNone/>
              <a:defRPr sz="2800"/>
            </a:lvl3pPr>
            <a:lvl4pPr marL="1632735" indent="0">
              <a:buNone/>
              <a:defRPr sz="2400"/>
            </a:lvl4pPr>
            <a:lvl5pPr marL="2176980" indent="0">
              <a:buNone/>
              <a:defRPr sz="2400"/>
            </a:lvl5pPr>
            <a:lvl6pPr marL="2721224" indent="0">
              <a:buNone/>
              <a:defRPr sz="2400"/>
            </a:lvl6pPr>
            <a:lvl7pPr marL="3265469" indent="0">
              <a:buNone/>
              <a:defRPr sz="2400"/>
            </a:lvl7pPr>
            <a:lvl8pPr marL="3809714" indent="0">
              <a:buNone/>
              <a:defRPr sz="2400"/>
            </a:lvl8pPr>
            <a:lvl9pPr marL="4353959" indent="0">
              <a:buNone/>
              <a:defRPr sz="2400"/>
            </a:lvl9pPr>
          </a:lstStyle>
          <a:p>
            <a:pPr lvl="0"/>
            <a:r>
              <a:rPr lang="en-US" noProof="0"/>
              <a:t>Click icon to add picture</a:t>
            </a:r>
          </a:p>
        </p:txBody>
      </p:sp>
      <p:sp>
        <p:nvSpPr>
          <p:cNvPr id="10" name="Picture Placeholder 9"/>
          <p:cNvSpPr>
            <a:spLocks noGrp="1"/>
          </p:cNvSpPr>
          <p:nvPr>
            <p:ph type="pic" sz="quarter" idx="11"/>
          </p:nvPr>
        </p:nvSpPr>
        <p:spPr>
          <a:xfrm>
            <a:off x="609600" y="2743201"/>
            <a:ext cx="3962400" cy="2209799"/>
          </a:xfrm>
        </p:spPr>
        <p:txBody>
          <a:bodyPr/>
          <a:lstStyle>
            <a:lvl1pPr marL="0" marR="0" indent="-408184" algn="l" defTabSz="544245" rtl="0" eaLnBrk="0" fontAlgn="base" latinLnBrk="0" hangingPunct="0">
              <a:lnSpc>
                <a:spcPct val="100000"/>
              </a:lnSpc>
              <a:spcBef>
                <a:spcPct val="20000"/>
              </a:spcBef>
              <a:spcAft>
                <a:spcPct val="0"/>
              </a:spcAft>
              <a:buClr>
                <a:srgbClr val="3971AB"/>
              </a:buClr>
              <a:buSzTx/>
              <a:buFont typeface="Wingdings" pitchFamily="-107" charset="2"/>
              <a:buNone/>
              <a:tabLst/>
              <a:defRPr>
                <a:latin typeface="GT America" panose="00000500000000000000" pitchFamily="50" charset="0"/>
              </a:defRPr>
            </a:lvl1pPr>
          </a:lstStyle>
          <a:p>
            <a:pPr lvl="0"/>
            <a:r>
              <a:rPr lang="en-US" noProof="0"/>
              <a:t>Click icon to add picture</a:t>
            </a:r>
          </a:p>
          <a:p>
            <a:pPr lvl="0"/>
            <a:endParaRPr lang="en-US" noProof="0"/>
          </a:p>
        </p:txBody>
      </p:sp>
      <p:sp>
        <p:nvSpPr>
          <p:cNvPr id="12" name="TextBox 11"/>
          <p:cNvSpPr txBox="1"/>
          <p:nvPr userDrawn="1"/>
        </p:nvSpPr>
        <p:spPr>
          <a:xfrm>
            <a:off x="11245851" y="6242985"/>
            <a:ext cx="539751" cy="335680"/>
          </a:xfrm>
          <a:prstGeom prst="rect">
            <a:avLst/>
          </a:prstGeom>
          <a:noFill/>
        </p:spPr>
        <p:txBody>
          <a:bodyPr lIns="108852" tIns="54425" rIns="108852" bIns="54425">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fld id="{1E61D8FA-81E0-D749-BCA4-40B60AF23BEF}" type="slidenum">
              <a:rPr lang="en-US" sz="1467" smtClean="0">
                <a:solidFill>
                  <a:srgbClr val="FFFFFF"/>
                </a:solidFill>
                <a:latin typeface="Century Schoolbook" panose="02040604050505020304" pitchFamily="18" charset="0"/>
              </a:rPr>
              <a:pPr eaLnBrk="1" hangingPunct="1">
                <a:defRPr/>
              </a:pPr>
              <a:t>‹#›</a:t>
            </a:fld>
            <a:endParaRPr lang="en-US" sz="1467">
              <a:solidFill>
                <a:srgbClr val="FFFFFF"/>
              </a:solidFill>
              <a:latin typeface="Century Schoolbook" panose="02040604050505020304" pitchFamily="18" charset="0"/>
            </a:endParaRPr>
          </a:p>
        </p:txBody>
      </p:sp>
    </p:spTree>
    <p:extLst>
      <p:ext uri="{BB962C8B-B14F-4D97-AF65-F5344CB8AC3E}">
        <p14:creationId xmlns:p14="http://schemas.microsoft.com/office/powerpoint/2010/main" val="3741582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Imag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609600" y="612776"/>
            <a:ext cx="3962400" cy="4340225"/>
          </a:xfrm>
        </p:spPr>
        <p:txBody>
          <a:bodyPr rtlCol="0">
            <a:normAutofit/>
          </a:bodyPr>
          <a:lstStyle>
            <a:lvl1pPr marL="0" indent="0">
              <a:buNone/>
              <a:defRPr sz="2800">
                <a:latin typeface="GT America" panose="00000500000000000000" pitchFamily="50" charset="0"/>
              </a:defRPr>
            </a:lvl1pPr>
            <a:lvl2pPr marL="544245" indent="0">
              <a:buNone/>
              <a:defRPr sz="3333"/>
            </a:lvl2pPr>
            <a:lvl3pPr marL="1088490" indent="0">
              <a:buNone/>
              <a:defRPr sz="2800"/>
            </a:lvl3pPr>
            <a:lvl4pPr marL="1632735" indent="0">
              <a:buNone/>
              <a:defRPr sz="2400"/>
            </a:lvl4pPr>
            <a:lvl5pPr marL="2176980" indent="0">
              <a:buNone/>
              <a:defRPr sz="2400"/>
            </a:lvl5pPr>
            <a:lvl6pPr marL="2721224" indent="0">
              <a:buNone/>
              <a:defRPr sz="2400"/>
            </a:lvl6pPr>
            <a:lvl7pPr marL="3265469" indent="0">
              <a:buNone/>
              <a:defRPr sz="2400"/>
            </a:lvl7pPr>
            <a:lvl8pPr marL="3809714" indent="0">
              <a:buNone/>
              <a:defRPr sz="2400"/>
            </a:lvl8pPr>
            <a:lvl9pPr marL="4353959" indent="0">
              <a:buNone/>
              <a:defRPr sz="2400"/>
            </a:lvl9pPr>
          </a:lstStyle>
          <a:p>
            <a:pPr lvl="0"/>
            <a:r>
              <a:rPr lang="en-US" noProof="0"/>
              <a:t>Click icon to add picture</a:t>
            </a:r>
          </a:p>
        </p:txBody>
      </p:sp>
      <p:sp>
        <p:nvSpPr>
          <p:cNvPr id="4" name="Text Placeholder 3"/>
          <p:cNvSpPr>
            <a:spLocks noGrp="1"/>
          </p:cNvSpPr>
          <p:nvPr>
            <p:ph type="body" sz="half" idx="2"/>
          </p:nvPr>
        </p:nvSpPr>
        <p:spPr>
          <a:xfrm>
            <a:off x="609600" y="5181600"/>
            <a:ext cx="10972800" cy="685800"/>
          </a:xfrm>
        </p:spPr>
        <p:txBody>
          <a:bodyPr/>
          <a:lstStyle>
            <a:lvl1pPr marL="0" indent="0">
              <a:buNone/>
              <a:defRPr sz="1600" baseline="0">
                <a:solidFill>
                  <a:srgbClr val="1A134C"/>
                </a:solidFill>
                <a:latin typeface="GT America" panose="00000500000000000000" pitchFamily="50" charset="0"/>
              </a:defRPr>
            </a:lvl1pPr>
            <a:lvl2pPr marL="544245" indent="0">
              <a:buNone/>
              <a:defRPr sz="1467"/>
            </a:lvl2pPr>
            <a:lvl3pPr marL="1088490" indent="0">
              <a:buNone/>
              <a:defRPr sz="1200"/>
            </a:lvl3pPr>
            <a:lvl4pPr marL="1632735" indent="0">
              <a:buNone/>
              <a:defRPr sz="1067"/>
            </a:lvl4pPr>
            <a:lvl5pPr marL="2176980" indent="0">
              <a:buNone/>
              <a:defRPr sz="1067"/>
            </a:lvl5pPr>
            <a:lvl6pPr marL="2721224" indent="0">
              <a:buNone/>
              <a:defRPr sz="1067"/>
            </a:lvl6pPr>
            <a:lvl7pPr marL="3265469" indent="0">
              <a:buNone/>
              <a:defRPr sz="1067"/>
            </a:lvl7pPr>
            <a:lvl8pPr marL="3809714" indent="0">
              <a:buNone/>
              <a:defRPr sz="1067"/>
            </a:lvl8pPr>
            <a:lvl9pPr marL="4353959" indent="0">
              <a:buNone/>
              <a:defRPr sz="1067"/>
            </a:lvl9pPr>
          </a:lstStyle>
          <a:p>
            <a:pPr lvl="0"/>
            <a:r>
              <a:rPr lang="en-US"/>
              <a:t>Click to edit Master text styles</a:t>
            </a:r>
          </a:p>
        </p:txBody>
      </p:sp>
      <p:sp>
        <p:nvSpPr>
          <p:cNvPr id="11" name="Picture Placeholder 2"/>
          <p:cNvSpPr>
            <a:spLocks noGrp="1"/>
          </p:cNvSpPr>
          <p:nvPr>
            <p:ph type="pic" idx="10"/>
          </p:nvPr>
        </p:nvSpPr>
        <p:spPr>
          <a:xfrm>
            <a:off x="4876800" y="612776"/>
            <a:ext cx="6705600" cy="4340224"/>
          </a:xfrm>
        </p:spPr>
        <p:txBody>
          <a:bodyPr rtlCol="0">
            <a:normAutofit/>
          </a:bodyPr>
          <a:lstStyle>
            <a:lvl1pPr marL="0" indent="0">
              <a:buNone/>
              <a:defRPr sz="2800">
                <a:latin typeface="GT America" panose="00000500000000000000" pitchFamily="50" charset="0"/>
              </a:defRPr>
            </a:lvl1pPr>
            <a:lvl2pPr marL="544245" indent="0">
              <a:buNone/>
              <a:defRPr sz="3333"/>
            </a:lvl2pPr>
            <a:lvl3pPr marL="1088490" indent="0">
              <a:buNone/>
              <a:defRPr sz="2800"/>
            </a:lvl3pPr>
            <a:lvl4pPr marL="1632735" indent="0">
              <a:buNone/>
              <a:defRPr sz="2400"/>
            </a:lvl4pPr>
            <a:lvl5pPr marL="2176980" indent="0">
              <a:buNone/>
              <a:defRPr sz="2400"/>
            </a:lvl5pPr>
            <a:lvl6pPr marL="2721224" indent="0">
              <a:buNone/>
              <a:defRPr sz="2400"/>
            </a:lvl6pPr>
            <a:lvl7pPr marL="3265469" indent="0">
              <a:buNone/>
              <a:defRPr sz="2400"/>
            </a:lvl7pPr>
            <a:lvl8pPr marL="3809714" indent="0">
              <a:buNone/>
              <a:defRPr sz="2400"/>
            </a:lvl8pPr>
            <a:lvl9pPr marL="4353959" indent="0">
              <a:buNone/>
              <a:defRPr sz="2400"/>
            </a:lvl9pPr>
          </a:lstStyle>
          <a:p>
            <a:pPr lvl="0"/>
            <a:r>
              <a:rPr lang="en-US" noProof="0"/>
              <a:t>Click icon to add picture</a:t>
            </a:r>
          </a:p>
        </p:txBody>
      </p:sp>
      <p:sp>
        <p:nvSpPr>
          <p:cNvPr id="10" name="TextBox 9"/>
          <p:cNvSpPr txBox="1"/>
          <p:nvPr userDrawn="1"/>
        </p:nvSpPr>
        <p:spPr>
          <a:xfrm>
            <a:off x="11245851" y="6242985"/>
            <a:ext cx="539751" cy="335680"/>
          </a:xfrm>
          <a:prstGeom prst="rect">
            <a:avLst/>
          </a:prstGeom>
          <a:noFill/>
        </p:spPr>
        <p:txBody>
          <a:bodyPr lIns="108852" tIns="54425" rIns="108852" bIns="54425">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fld id="{1E61D8FA-81E0-D749-BCA4-40B60AF23BEF}" type="slidenum">
              <a:rPr lang="en-US" sz="1467" smtClean="0">
                <a:solidFill>
                  <a:srgbClr val="FFFFFF"/>
                </a:solidFill>
                <a:latin typeface="Century Schoolbook" panose="02040604050505020304" pitchFamily="18" charset="0"/>
              </a:rPr>
              <a:pPr eaLnBrk="1" hangingPunct="1">
                <a:defRPr/>
              </a:pPr>
              <a:t>‹#›</a:t>
            </a:fld>
            <a:endParaRPr lang="en-US" sz="1467">
              <a:solidFill>
                <a:srgbClr val="FFFFFF"/>
              </a:solidFill>
              <a:latin typeface="Century Schoolbook" panose="02040604050505020304" pitchFamily="18" charset="0"/>
            </a:endParaRPr>
          </a:p>
        </p:txBody>
      </p:sp>
    </p:spTree>
    <p:extLst>
      <p:ext uri="{BB962C8B-B14F-4D97-AF65-F5344CB8AC3E}">
        <p14:creationId xmlns:p14="http://schemas.microsoft.com/office/powerpoint/2010/main" val="38086186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TextBox 6"/>
          <p:cNvSpPr txBox="1"/>
          <p:nvPr userDrawn="1"/>
        </p:nvSpPr>
        <p:spPr>
          <a:xfrm>
            <a:off x="11245851" y="6242985"/>
            <a:ext cx="539751" cy="335680"/>
          </a:xfrm>
          <a:prstGeom prst="rect">
            <a:avLst/>
          </a:prstGeom>
          <a:noFill/>
        </p:spPr>
        <p:txBody>
          <a:bodyPr lIns="108852" tIns="54425" rIns="108852" bIns="54425">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fld id="{1E61D8FA-81E0-D749-BCA4-40B60AF23BEF}" type="slidenum">
              <a:rPr lang="en-US" sz="1467" smtClean="0">
                <a:solidFill>
                  <a:srgbClr val="FFFFFF"/>
                </a:solidFill>
                <a:latin typeface="Century Schoolbook" panose="02040604050505020304" pitchFamily="18" charset="0"/>
              </a:rPr>
              <a:pPr eaLnBrk="1" hangingPunct="1">
                <a:defRPr/>
              </a:pPr>
              <a:t>‹#›</a:t>
            </a:fld>
            <a:endParaRPr lang="en-US" sz="1467">
              <a:solidFill>
                <a:srgbClr val="FFFFFF"/>
              </a:solidFill>
              <a:latin typeface="Century Schoolbook" panose="02040604050505020304" pitchFamily="18" charset="0"/>
            </a:endParaRPr>
          </a:p>
        </p:txBody>
      </p:sp>
    </p:spTree>
    <p:extLst>
      <p:ext uri="{BB962C8B-B14F-4D97-AF65-F5344CB8AC3E}">
        <p14:creationId xmlns:p14="http://schemas.microsoft.com/office/powerpoint/2010/main" val="34625391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Blue End Title">
    <p:bg>
      <p:bgRef idx="1001">
        <a:schemeClr val="bg2"/>
      </p:bgRef>
    </p:bg>
    <p:spTree>
      <p:nvGrpSpPr>
        <p:cNvPr id="1" name=""/>
        <p:cNvGrpSpPr/>
        <p:nvPr/>
      </p:nvGrpSpPr>
      <p:grpSpPr>
        <a:xfrm>
          <a:off x="0" y="0"/>
          <a:ext cx="0" cy="0"/>
          <a:chOff x="0" y="0"/>
          <a:chExt cx="0" cy="0"/>
        </a:xfrm>
      </p:grpSpPr>
      <p:sp>
        <p:nvSpPr>
          <p:cNvPr id="5" name="Picture Placeholder 7"/>
          <p:cNvSpPr>
            <a:spLocks noGrp="1"/>
          </p:cNvSpPr>
          <p:nvPr>
            <p:ph type="pic" sz="quarter" idx="10"/>
          </p:nvPr>
        </p:nvSpPr>
        <p:spPr>
          <a:xfrm>
            <a:off x="3178851" y="2491344"/>
            <a:ext cx="5834303" cy="1875312"/>
          </a:xfrm>
        </p:spPr>
        <p:txBody>
          <a:bodyPr/>
          <a:lstStyle>
            <a:lvl1pPr>
              <a:buNone/>
              <a:defRPr baseline="0">
                <a:solidFill>
                  <a:schemeClr val="tx1"/>
                </a:solidFill>
              </a:defRPr>
            </a:lvl1pPr>
          </a:lstStyle>
          <a:p>
            <a:pPr lvl="0"/>
            <a:r>
              <a:rPr lang="en-US" noProof="0"/>
              <a:t>Click icon to add picture</a:t>
            </a:r>
          </a:p>
        </p:txBody>
      </p:sp>
      <p:sp>
        <p:nvSpPr>
          <p:cNvPr id="7" name="Text Placeholder 6"/>
          <p:cNvSpPr>
            <a:spLocks noGrp="1"/>
          </p:cNvSpPr>
          <p:nvPr>
            <p:ph type="body" sz="quarter" idx="11"/>
          </p:nvPr>
        </p:nvSpPr>
        <p:spPr>
          <a:xfrm rot="21480000">
            <a:off x="6817236" y="4216789"/>
            <a:ext cx="1981200" cy="457200"/>
          </a:xfrm>
          <a:solidFill>
            <a:schemeClr val="accent1"/>
          </a:solidFill>
        </p:spPr>
        <p:txBody>
          <a:bodyPr anchor="ctr" anchorCtr="0"/>
          <a:lstStyle>
            <a:lvl1pPr algn="ctr">
              <a:buNone/>
              <a:defRPr sz="2133">
                <a:solidFill>
                  <a:schemeClr val="tx1"/>
                </a:solidFill>
              </a:defRPr>
            </a:lvl1pPr>
            <a:lvl2pPr algn="ctr">
              <a:buNone/>
              <a:defRPr/>
            </a:lvl2pPr>
            <a:lvl3pPr algn="ctr">
              <a:buNone/>
              <a:defRPr/>
            </a:lvl3pPr>
            <a:lvl4pPr algn="ctr">
              <a:buNone/>
              <a:defRPr/>
            </a:lvl4pPr>
            <a:lvl5pPr algn="ctr">
              <a:buNone/>
              <a:defRPr/>
            </a:lvl5pPr>
          </a:lstStyle>
          <a:p>
            <a:pPr lvl="0"/>
            <a:r>
              <a:rPr lang="en-US"/>
              <a:t>Click to edit Master text styles</a:t>
            </a:r>
          </a:p>
        </p:txBody>
      </p:sp>
    </p:spTree>
    <p:extLst>
      <p:ext uri="{BB962C8B-B14F-4D97-AF65-F5344CB8AC3E}">
        <p14:creationId xmlns:p14="http://schemas.microsoft.com/office/powerpoint/2010/main" val="2951194619"/>
      </p:ext>
    </p:extLst>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Red End Title">
    <p:bg>
      <p:bgRef idx="1001">
        <a:schemeClr val="bg2"/>
      </p:bgRef>
    </p:bg>
    <p:spTree>
      <p:nvGrpSpPr>
        <p:cNvPr id="1" name=""/>
        <p:cNvGrpSpPr/>
        <p:nvPr/>
      </p:nvGrpSpPr>
      <p:grpSpPr>
        <a:xfrm>
          <a:off x="0" y="0"/>
          <a:ext cx="0" cy="0"/>
          <a:chOff x="0" y="0"/>
          <a:chExt cx="0" cy="0"/>
        </a:xfrm>
      </p:grpSpPr>
      <p:pic>
        <p:nvPicPr>
          <p:cNvPr id="7" name="ACLU_national logo_white_rgb.png" descr="/Users/Evie/Dropbox/ACLU/Branding/National Logo/SCREEN RGB/ACLU_national logo_white_rgb.png"/>
          <p:cNvPicPr>
            <a:picLocks noChangeAspect="1"/>
          </p:cNvPicPr>
          <p:nvPr userDrawn="1"/>
        </p:nvPicPr>
        <p:blipFill>
          <a:blip r:embed="rId2" r:link="rId3">
            <a:extLst>
              <a:ext uri="{28A0092B-C50C-407E-A947-70E740481C1C}">
                <a14:useLocalDpi xmlns:a14="http://schemas.microsoft.com/office/drawing/2010/main" val="0"/>
              </a:ext>
            </a:extLst>
          </a:blip>
          <a:stretch>
            <a:fillRect/>
          </a:stretch>
        </p:blipFill>
        <p:spPr>
          <a:xfrm>
            <a:off x="3996269" y="2514600"/>
            <a:ext cx="4030131" cy="1727200"/>
          </a:xfrm>
          <a:prstGeom prst="rect">
            <a:avLst/>
          </a:prstGeom>
        </p:spPr>
      </p:pic>
      <p:sp>
        <p:nvSpPr>
          <p:cNvPr id="8" name="Text Placeholder 2"/>
          <p:cNvSpPr txBox="1">
            <a:spLocks/>
          </p:cNvSpPr>
          <p:nvPr userDrawn="1"/>
        </p:nvSpPr>
        <p:spPr>
          <a:xfrm rot="21248442">
            <a:off x="5980783" y="3935612"/>
            <a:ext cx="2535595" cy="482825"/>
          </a:xfrm>
          <a:prstGeom prst="rect">
            <a:avLst/>
          </a:prstGeom>
          <a:solidFill>
            <a:schemeClr val="tx2"/>
          </a:solidFill>
        </p:spPr>
        <p:txBody>
          <a:bodyPr/>
          <a:lstStyle>
            <a:lvl1pPr marL="306146" indent="-306146" algn="l" defTabSz="408194" rtl="0" eaLnBrk="0" fontAlgn="base" hangingPunct="0">
              <a:spcBef>
                <a:spcPct val="20000"/>
              </a:spcBef>
              <a:spcAft>
                <a:spcPct val="0"/>
              </a:spcAft>
              <a:buClr>
                <a:srgbClr val="3971AB"/>
              </a:buClr>
              <a:buFont typeface="Wingdings" charset="0"/>
              <a:buChar char="§"/>
              <a:defRPr sz="2100" kern="1200">
                <a:solidFill>
                  <a:srgbClr val="00365C"/>
                </a:solidFill>
                <a:latin typeface="Arial"/>
                <a:ea typeface="ＭＳ Ｐゴシック" pitchFamily="-65" charset="-128"/>
                <a:cs typeface="ＭＳ Ｐゴシック" pitchFamily="-65" charset="-128"/>
              </a:defRPr>
            </a:lvl1pPr>
            <a:lvl2pPr marL="663315" indent="-255121" algn="l" defTabSz="408194" rtl="0" eaLnBrk="0" fontAlgn="base" hangingPunct="0">
              <a:spcBef>
                <a:spcPct val="20000"/>
              </a:spcBef>
              <a:spcAft>
                <a:spcPct val="0"/>
              </a:spcAft>
              <a:buClr>
                <a:srgbClr val="3971AB"/>
              </a:buClr>
              <a:buFont typeface="Arial" charset="0"/>
              <a:buChar char="•"/>
              <a:defRPr sz="1900" kern="1200">
                <a:solidFill>
                  <a:srgbClr val="00365C"/>
                </a:solidFill>
                <a:latin typeface="Arial"/>
                <a:ea typeface="ヒラギノ角ゴ Pro W3" charset="0"/>
                <a:cs typeface="Arial"/>
              </a:defRPr>
            </a:lvl2pPr>
            <a:lvl3pPr marL="1020485" indent="-204097" algn="l" defTabSz="408194" rtl="0" eaLnBrk="0" fontAlgn="base" hangingPunct="0">
              <a:spcBef>
                <a:spcPct val="20000"/>
              </a:spcBef>
              <a:spcAft>
                <a:spcPct val="0"/>
              </a:spcAft>
              <a:buClr>
                <a:srgbClr val="3971AB"/>
              </a:buClr>
              <a:buFont typeface="Wingdings" charset="0"/>
              <a:buChar char="§"/>
              <a:defRPr sz="1800" kern="1200">
                <a:solidFill>
                  <a:srgbClr val="00365C"/>
                </a:solidFill>
                <a:latin typeface="Arial"/>
                <a:ea typeface="Arial" pitchFamily="-65" charset="0"/>
                <a:cs typeface="Arial"/>
              </a:defRPr>
            </a:lvl3pPr>
            <a:lvl4pPr marL="1428679" indent="-204097" algn="l" defTabSz="408194" rtl="0" eaLnBrk="0" fontAlgn="base" hangingPunct="0">
              <a:spcBef>
                <a:spcPct val="20000"/>
              </a:spcBef>
              <a:spcAft>
                <a:spcPct val="0"/>
              </a:spcAft>
              <a:buClr>
                <a:srgbClr val="3971AB"/>
              </a:buClr>
              <a:buFont typeface="Arial" charset="0"/>
              <a:buChar char="•"/>
              <a:defRPr sz="1800" kern="1200">
                <a:solidFill>
                  <a:srgbClr val="00365C"/>
                </a:solidFill>
                <a:latin typeface="Arial"/>
                <a:ea typeface="Arial" pitchFamily="-65" charset="0"/>
                <a:cs typeface="Arial"/>
              </a:defRPr>
            </a:lvl4pPr>
            <a:lvl5pPr marL="1836873" indent="-204097" algn="l" defTabSz="408194" rtl="0" eaLnBrk="0" fontAlgn="base" hangingPunct="0">
              <a:spcBef>
                <a:spcPct val="20000"/>
              </a:spcBef>
              <a:spcAft>
                <a:spcPct val="0"/>
              </a:spcAft>
              <a:buClr>
                <a:srgbClr val="3971AB"/>
              </a:buClr>
              <a:buFont typeface="Wingdings" charset="0"/>
              <a:buChar char="§"/>
              <a:defRPr sz="1800" kern="1200">
                <a:solidFill>
                  <a:srgbClr val="00365C"/>
                </a:solidFill>
                <a:latin typeface="Arial"/>
                <a:ea typeface="Arial" pitchFamily="-65" charset="0"/>
                <a:cs typeface="Arial"/>
              </a:defRPr>
            </a:lvl5pPr>
            <a:lvl6pPr marL="2245066" indent="-204097" algn="l" defTabSz="408194" rtl="0" eaLnBrk="1" latinLnBrk="0" hangingPunct="1">
              <a:spcBef>
                <a:spcPct val="20000"/>
              </a:spcBef>
              <a:buFont typeface="Arial"/>
              <a:buChar char="•"/>
              <a:defRPr sz="1800" kern="1200">
                <a:solidFill>
                  <a:schemeClr val="tx1"/>
                </a:solidFill>
                <a:latin typeface="+mn-lt"/>
                <a:ea typeface="+mn-ea"/>
                <a:cs typeface="+mn-cs"/>
              </a:defRPr>
            </a:lvl6pPr>
            <a:lvl7pPr marL="2653260" indent="-204097" algn="l" defTabSz="408194" rtl="0" eaLnBrk="1" latinLnBrk="0" hangingPunct="1">
              <a:spcBef>
                <a:spcPct val="20000"/>
              </a:spcBef>
              <a:buFont typeface="Arial"/>
              <a:buChar char="•"/>
              <a:defRPr sz="1800" kern="1200">
                <a:solidFill>
                  <a:schemeClr val="tx1"/>
                </a:solidFill>
                <a:latin typeface="+mn-lt"/>
                <a:ea typeface="+mn-ea"/>
                <a:cs typeface="+mn-cs"/>
              </a:defRPr>
            </a:lvl7pPr>
            <a:lvl8pPr marL="3061454" indent="-204097" algn="l" defTabSz="408194" rtl="0" eaLnBrk="1" latinLnBrk="0" hangingPunct="1">
              <a:spcBef>
                <a:spcPct val="20000"/>
              </a:spcBef>
              <a:buFont typeface="Arial"/>
              <a:buChar char="•"/>
              <a:defRPr sz="1800" kern="1200">
                <a:solidFill>
                  <a:schemeClr val="tx1"/>
                </a:solidFill>
                <a:latin typeface="+mn-lt"/>
                <a:ea typeface="+mn-ea"/>
                <a:cs typeface="+mn-cs"/>
              </a:defRPr>
            </a:lvl8pPr>
            <a:lvl9pPr marL="3469648" indent="-204097" algn="l" defTabSz="408194" rtl="0" eaLnBrk="1" latinLnBrk="0" hangingPunct="1">
              <a:spcBef>
                <a:spcPct val="20000"/>
              </a:spcBef>
              <a:buFont typeface="Arial"/>
              <a:buChar char="•"/>
              <a:defRPr sz="1800" kern="1200">
                <a:solidFill>
                  <a:schemeClr val="tx1"/>
                </a:solidFill>
                <a:latin typeface="+mn-lt"/>
                <a:ea typeface="+mn-ea"/>
                <a:cs typeface="+mn-cs"/>
              </a:defRPr>
            </a:lvl9pPr>
          </a:lstStyle>
          <a:p>
            <a:pPr marL="0" indent="0" algn="ctr">
              <a:buNone/>
            </a:pPr>
            <a:r>
              <a:rPr lang="en-US" sz="2133" b="1">
                <a:solidFill>
                  <a:schemeClr val="bg1"/>
                </a:solidFill>
                <a:latin typeface="Arial" panose="020B0604020202020204" pitchFamily="34" charset="0"/>
                <a:cs typeface="Arial" panose="020B0604020202020204" pitchFamily="34" charset="0"/>
              </a:rPr>
              <a:t>WE THE PEOPLE</a:t>
            </a:r>
          </a:p>
        </p:txBody>
      </p:sp>
    </p:spTree>
    <p:extLst>
      <p:ext uri="{BB962C8B-B14F-4D97-AF65-F5344CB8AC3E}">
        <p14:creationId xmlns:p14="http://schemas.microsoft.com/office/powerpoint/2010/main" val="663551818"/>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losing">
    <p:bg>
      <p:bgRef idx="1003">
        <a:schemeClr val="bg1"/>
      </p:bgRef>
    </p:bg>
    <p:spTree>
      <p:nvGrpSpPr>
        <p:cNvPr id="1" name=""/>
        <p:cNvGrpSpPr/>
        <p:nvPr/>
      </p:nvGrpSpPr>
      <p:grpSpPr>
        <a:xfrm>
          <a:off x="0" y="0"/>
          <a:ext cx="0" cy="0"/>
          <a:chOff x="0" y="0"/>
          <a:chExt cx="0" cy="0"/>
        </a:xfrm>
      </p:grpSpPr>
      <p:sp>
        <p:nvSpPr>
          <p:cNvPr id="3" name="Graphic 8">
            <a:extLst>
              <a:ext uri="{FF2B5EF4-FFF2-40B4-BE49-F238E27FC236}">
                <a16:creationId xmlns:a16="http://schemas.microsoft.com/office/drawing/2014/main" id="{4858351C-E5AB-3C51-F53E-CE2EA3DCFE87}"/>
              </a:ext>
            </a:extLst>
          </p:cNvPr>
          <p:cNvSpPr/>
          <p:nvPr userDrawn="1"/>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FFFFFF">
              <a:alpha val="5000"/>
            </a:srgbClr>
          </a:solidFill>
          <a:ln w="199713" cap="flat">
            <a:noFill/>
            <a:prstDash val="solid"/>
            <a:miter/>
          </a:ln>
        </p:spPr>
        <p:txBody>
          <a:bodyPr rtlCol="0" anchor="ctr"/>
          <a:lstStyle/>
          <a:p>
            <a:endParaRPr lang="en-US"/>
          </a:p>
        </p:txBody>
      </p:sp>
      <p:sp>
        <p:nvSpPr>
          <p:cNvPr id="13" name="Title 123">
            <a:extLst>
              <a:ext uri="{FF2B5EF4-FFF2-40B4-BE49-F238E27FC236}">
                <a16:creationId xmlns:a16="http://schemas.microsoft.com/office/drawing/2014/main" id="{0B9C7C4B-FC2C-5D51-5679-3D5ED85185DA}"/>
              </a:ext>
            </a:extLst>
          </p:cNvPr>
          <p:cNvSpPr>
            <a:spLocks noGrp="1"/>
          </p:cNvSpPr>
          <p:nvPr>
            <p:ph type="title"/>
          </p:nvPr>
        </p:nvSpPr>
        <p:spPr>
          <a:xfrm>
            <a:off x="841243" y="832104"/>
            <a:ext cx="10479088" cy="2587625"/>
          </a:xfrm>
        </p:spPr>
        <p:txBody>
          <a:bodyPr anchor="t"/>
          <a:lstStyle>
            <a:lvl1pPr>
              <a:lnSpc>
                <a:spcPct val="75000"/>
              </a:lnSpc>
              <a:defRPr sz="8000" b="0" spc="0" baseline="0">
                <a:solidFill>
                  <a:schemeClr val="tx1"/>
                </a:solidFill>
                <a:latin typeface="Arial" panose="020B0604020202020204" pitchFamily="34" charset="0"/>
                <a:cs typeface="Arial" panose="020B0604020202020204" pitchFamily="34" charset="0"/>
              </a:defRPr>
            </a:lvl1pPr>
          </a:lstStyle>
          <a:p>
            <a:pPr lvl="0"/>
            <a:r>
              <a:rPr lang="en-US"/>
              <a:t>Click to edit</a:t>
            </a:r>
          </a:p>
        </p:txBody>
      </p:sp>
      <p:sp>
        <p:nvSpPr>
          <p:cNvPr id="10" name="Text Placeholder 9">
            <a:extLst>
              <a:ext uri="{FF2B5EF4-FFF2-40B4-BE49-F238E27FC236}">
                <a16:creationId xmlns:a16="http://schemas.microsoft.com/office/drawing/2014/main" id="{C79F5B69-7199-E3E6-5554-6CC2207D48E4}"/>
              </a:ext>
            </a:extLst>
          </p:cNvPr>
          <p:cNvSpPr>
            <a:spLocks noGrp="1"/>
          </p:cNvSpPr>
          <p:nvPr>
            <p:ph type="body" sz="quarter" idx="11"/>
          </p:nvPr>
        </p:nvSpPr>
        <p:spPr>
          <a:xfrm>
            <a:off x="841375" y="3705309"/>
            <a:ext cx="10479088" cy="2587625"/>
          </a:xfrm>
        </p:spPr>
        <p:txBody>
          <a:bodyPr/>
          <a:lstStyle>
            <a:lvl1pPr marL="0" indent="0">
              <a:lnSpc>
                <a:spcPct val="130000"/>
              </a:lnSpc>
              <a:spcAft>
                <a:spcPts val="1000"/>
              </a:spcAft>
              <a:buNone/>
              <a:defRPr b="1" i="0" cap="all" spc="0" baseline="0">
                <a:solidFill>
                  <a:srgbClr val="FFC700"/>
                </a:solidFill>
                <a:latin typeface="Verdana" panose="020B0604030504040204" pitchFamily="34" charset="0"/>
                <a:ea typeface="Verdana" panose="020B0604030504040204" pitchFamily="34" charset="0"/>
              </a:defRPr>
            </a:lvl1pPr>
          </a:lstStyle>
          <a:p>
            <a:pPr lvl="0"/>
            <a:r>
              <a:rPr lang="en-US"/>
              <a:t>Click to edit</a:t>
            </a:r>
          </a:p>
        </p:txBody>
      </p:sp>
      <p:sp>
        <p:nvSpPr>
          <p:cNvPr id="2" name="TextBox 1">
            <a:extLst>
              <a:ext uri="{FF2B5EF4-FFF2-40B4-BE49-F238E27FC236}">
                <a16:creationId xmlns:a16="http://schemas.microsoft.com/office/drawing/2014/main" id="{F9E69B62-BC9E-7F2B-5C56-9DE2EBCFEF4B}"/>
              </a:ext>
            </a:extLst>
          </p:cNvPr>
          <p:cNvSpPr txBox="1"/>
          <p:nvPr userDrawn="1"/>
        </p:nvSpPr>
        <p:spPr>
          <a:xfrm>
            <a:off x="7772400" y="5943600"/>
            <a:ext cx="3670055" cy="369332"/>
          </a:xfrm>
          <a:prstGeom prst="rect">
            <a:avLst/>
          </a:prstGeom>
          <a:noFill/>
        </p:spPr>
        <p:txBody>
          <a:bodyPr wrap="square">
            <a:spAutoFit/>
          </a:bodyPr>
          <a:lstStyle/>
          <a:p>
            <a:pPr algn="r"/>
            <a:r>
              <a:rPr lang="en-US" b="1">
                <a:latin typeface="+mj-lt"/>
              </a:rPr>
              <a:t>ENDHOMELESSNESS.ORG</a:t>
            </a:r>
          </a:p>
        </p:txBody>
      </p:sp>
    </p:spTree>
    <p:extLst>
      <p:ext uri="{BB962C8B-B14F-4D97-AF65-F5344CB8AC3E}">
        <p14:creationId xmlns:p14="http://schemas.microsoft.com/office/powerpoint/2010/main" val="143093127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with image 01">
    <p:bg>
      <p:bgRef idx="1003">
        <a:schemeClr val="bg1"/>
      </p:bgRef>
    </p:bg>
    <p:spTree>
      <p:nvGrpSpPr>
        <p:cNvPr id="1" name=""/>
        <p:cNvGrpSpPr/>
        <p:nvPr/>
      </p:nvGrpSpPr>
      <p:grpSpPr>
        <a:xfrm>
          <a:off x="0" y="0"/>
          <a:ext cx="0" cy="0"/>
          <a:chOff x="0" y="0"/>
          <a:chExt cx="0" cy="0"/>
        </a:xfrm>
      </p:grpSpPr>
      <p:sp>
        <p:nvSpPr>
          <p:cNvPr id="4" name="Graphic 8">
            <a:extLst>
              <a:ext uri="{FF2B5EF4-FFF2-40B4-BE49-F238E27FC236}">
                <a16:creationId xmlns:a16="http://schemas.microsoft.com/office/drawing/2014/main" id="{F7958EB5-04FE-AC20-341B-90B138B86541}"/>
              </a:ext>
            </a:extLst>
          </p:cNvPr>
          <p:cNvSpPr/>
          <p:nvPr userDrawn="1"/>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FFFFFF">
              <a:alpha val="5000"/>
            </a:srgbClr>
          </a:solidFill>
          <a:ln w="199713" cap="flat">
            <a:noFill/>
            <a:prstDash val="solid"/>
            <a:miter/>
          </a:ln>
        </p:spPr>
        <p:txBody>
          <a:bodyPr rtlCol="0" anchor="ctr"/>
          <a:lstStyle/>
          <a:p>
            <a:endParaRPr lang="en-US"/>
          </a:p>
        </p:txBody>
      </p:sp>
      <p:sp>
        <p:nvSpPr>
          <p:cNvPr id="16" name="Picture Placeholder 15">
            <a:extLst>
              <a:ext uri="{FF2B5EF4-FFF2-40B4-BE49-F238E27FC236}">
                <a16:creationId xmlns:a16="http://schemas.microsoft.com/office/drawing/2014/main" id="{7E35C9AB-B94F-CACD-3F8A-C5FE3B695994}"/>
              </a:ext>
            </a:extLst>
          </p:cNvPr>
          <p:cNvSpPr>
            <a:spLocks noGrp="1"/>
          </p:cNvSpPr>
          <p:nvPr>
            <p:ph type="pic" sz="quarter" idx="11"/>
          </p:nvPr>
        </p:nvSpPr>
        <p:spPr>
          <a:xfrm>
            <a:off x="6111240" y="2231136"/>
            <a:ext cx="6080760" cy="4626864"/>
          </a:xfrm>
          <a:solidFill>
            <a:srgbClr val="3C90C8"/>
          </a:solidFill>
        </p:spPr>
        <p:txBody>
          <a:bodyPr/>
          <a:lstStyle>
            <a:lvl1pPr marL="0" indent="0" algn="r">
              <a:buNone/>
              <a:defRPr>
                <a:solidFill>
                  <a:schemeClr val="bg1"/>
                </a:solidFill>
                <a:latin typeface="Arial" panose="020B0604020202020204" pitchFamily="34" charset="0"/>
                <a:cs typeface="Arial" panose="020B0604020202020204" pitchFamily="34" charset="0"/>
              </a:defRPr>
            </a:lvl1pPr>
          </a:lstStyle>
          <a:p>
            <a:r>
              <a:rPr lang="en-US"/>
              <a:t>Click icon to add picture</a:t>
            </a:r>
          </a:p>
        </p:txBody>
      </p:sp>
      <p:sp>
        <p:nvSpPr>
          <p:cNvPr id="2" name="Title 1">
            <a:extLst>
              <a:ext uri="{FF2B5EF4-FFF2-40B4-BE49-F238E27FC236}">
                <a16:creationId xmlns:a16="http://schemas.microsoft.com/office/drawing/2014/main" id="{9BAE121A-5259-1180-7385-CE2C03431052}"/>
              </a:ext>
            </a:extLst>
          </p:cNvPr>
          <p:cNvSpPr>
            <a:spLocks noGrp="1"/>
          </p:cNvSpPr>
          <p:nvPr>
            <p:ph type="title"/>
          </p:nvPr>
        </p:nvSpPr>
        <p:spPr>
          <a:xfrm>
            <a:off x="841248" y="841248"/>
            <a:ext cx="6931152" cy="557784"/>
          </a:xfrm>
        </p:spPr>
        <p:txBody>
          <a:bodyPr anchor="t"/>
          <a:lstStyle>
            <a:lvl1pPr>
              <a:defRPr sz="2000" b="1" cap="all" spc="0" baseline="0">
                <a:solidFill>
                  <a:srgbClr val="FFC700"/>
                </a:solidFill>
                <a:latin typeface="Verdana" panose="020B0604030504040204" pitchFamily="34" charset="0"/>
                <a:ea typeface="Verdana" panose="020B0604030504040204" pitchFamily="34" charset="0"/>
              </a:defRPr>
            </a:lvl1pPr>
          </a:lstStyle>
          <a:p>
            <a:pPr lvl="0"/>
            <a:r>
              <a:rPr lang="en-US"/>
              <a:t>Click to edit</a:t>
            </a:r>
          </a:p>
        </p:txBody>
      </p:sp>
      <p:sp>
        <p:nvSpPr>
          <p:cNvPr id="11" name="Text Placeholder 10">
            <a:extLst>
              <a:ext uri="{FF2B5EF4-FFF2-40B4-BE49-F238E27FC236}">
                <a16:creationId xmlns:a16="http://schemas.microsoft.com/office/drawing/2014/main" id="{B810682D-F26A-B1BF-CD97-BB8BD31B2F32}"/>
              </a:ext>
            </a:extLst>
          </p:cNvPr>
          <p:cNvSpPr>
            <a:spLocks noGrp="1"/>
          </p:cNvSpPr>
          <p:nvPr>
            <p:ph type="body" sz="quarter" idx="10"/>
          </p:nvPr>
        </p:nvSpPr>
        <p:spPr>
          <a:xfrm>
            <a:off x="841247" y="1536192"/>
            <a:ext cx="4797553" cy="4480560"/>
          </a:xfrm>
        </p:spPr>
        <p:txBody>
          <a:bodyPr/>
          <a:lstStyle>
            <a:lvl1pPr marL="0" indent="0">
              <a:lnSpc>
                <a:spcPct val="75000"/>
              </a:lnSpc>
              <a:buNone/>
              <a:defRPr sz="8000">
                <a:solidFill>
                  <a:schemeClr val="tx1"/>
                </a:solidFill>
                <a:latin typeface="Arial" panose="020B0604020202020204" pitchFamily="34" charset="0"/>
                <a:ea typeface="Verdana" panose="020B0604030504040204" pitchFamily="34" charset="0"/>
                <a:cs typeface="Arial" panose="020B0604020202020204" pitchFamily="34" charset="0"/>
              </a:defRPr>
            </a:lvl1pPr>
          </a:lstStyle>
          <a:p>
            <a:pPr lvl="0"/>
            <a:r>
              <a:rPr lang="en-US"/>
              <a:t>Click to edit</a:t>
            </a:r>
          </a:p>
        </p:txBody>
      </p:sp>
      <p:sp>
        <p:nvSpPr>
          <p:cNvPr id="3" name="TextBox 2">
            <a:extLst>
              <a:ext uri="{FF2B5EF4-FFF2-40B4-BE49-F238E27FC236}">
                <a16:creationId xmlns:a16="http://schemas.microsoft.com/office/drawing/2014/main" id="{C2837E46-797E-E839-5312-43E3D1EADC23}"/>
              </a:ext>
            </a:extLst>
          </p:cNvPr>
          <p:cNvSpPr txBox="1"/>
          <p:nvPr userDrawn="1"/>
        </p:nvSpPr>
        <p:spPr>
          <a:xfrm>
            <a:off x="731520" y="5943600"/>
            <a:ext cx="3670055" cy="369332"/>
          </a:xfrm>
          <a:prstGeom prst="rect">
            <a:avLst/>
          </a:prstGeom>
          <a:noFill/>
        </p:spPr>
        <p:txBody>
          <a:bodyPr wrap="square">
            <a:spAutoFit/>
          </a:bodyPr>
          <a:lstStyle/>
          <a:p>
            <a:pPr algn="l"/>
            <a:r>
              <a:rPr lang="en-US" b="1">
                <a:latin typeface="+mj-lt"/>
              </a:rPr>
              <a:t>ENDHOMELESSNESS.ORG</a:t>
            </a:r>
          </a:p>
        </p:txBody>
      </p:sp>
    </p:spTree>
    <p:extLst>
      <p:ext uri="{BB962C8B-B14F-4D97-AF65-F5344CB8AC3E}">
        <p14:creationId xmlns:p14="http://schemas.microsoft.com/office/powerpoint/2010/main" val="789452968"/>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break with image 02">
    <p:bg>
      <p:bgRef idx="1003">
        <a:schemeClr val="bg1"/>
      </p:bgRef>
    </p:bg>
    <p:spTree>
      <p:nvGrpSpPr>
        <p:cNvPr id="1" name=""/>
        <p:cNvGrpSpPr/>
        <p:nvPr/>
      </p:nvGrpSpPr>
      <p:grpSpPr>
        <a:xfrm>
          <a:off x="0" y="0"/>
          <a:ext cx="0" cy="0"/>
          <a:chOff x="0" y="0"/>
          <a:chExt cx="0" cy="0"/>
        </a:xfrm>
      </p:grpSpPr>
      <p:sp>
        <p:nvSpPr>
          <p:cNvPr id="5" name="Graphic 8">
            <a:extLst>
              <a:ext uri="{FF2B5EF4-FFF2-40B4-BE49-F238E27FC236}">
                <a16:creationId xmlns:a16="http://schemas.microsoft.com/office/drawing/2014/main" id="{4FAEA44F-F079-BD9F-A986-D9E612284C5E}"/>
              </a:ext>
            </a:extLst>
          </p:cNvPr>
          <p:cNvSpPr/>
          <p:nvPr userDrawn="1"/>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FFFFFF">
              <a:alpha val="5000"/>
            </a:srgbClr>
          </a:solidFill>
          <a:ln w="199713"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BAE121A-5259-1180-7385-CE2C03431052}"/>
              </a:ext>
            </a:extLst>
          </p:cNvPr>
          <p:cNvSpPr>
            <a:spLocks noGrp="1"/>
          </p:cNvSpPr>
          <p:nvPr>
            <p:ph type="title"/>
          </p:nvPr>
        </p:nvSpPr>
        <p:spPr>
          <a:xfrm>
            <a:off x="841248" y="841248"/>
            <a:ext cx="10479024" cy="557784"/>
          </a:xfrm>
        </p:spPr>
        <p:txBody>
          <a:bodyPr anchor="t"/>
          <a:lstStyle>
            <a:lvl1pPr>
              <a:defRPr sz="2000" b="1" cap="all" spc="0" baseline="0">
                <a:solidFill>
                  <a:srgbClr val="FFC700"/>
                </a:solidFill>
              </a:defRPr>
            </a:lvl1pPr>
          </a:lstStyle>
          <a:p>
            <a:pPr lvl="0"/>
            <a:r>
              <a:rPr lang="en-US"/>
              <a:t>Click to edit</a:t>
            </a:r>
          </a:p>
        </p:txBody>
      </p:sp>
      <p:sp>
        <p:nvSpPr>
          <p:cNvPr id="11" name="Text Placeholder 10">
            <a:extLst>
              <a:ext uri="{FF2B5EF4-FFF2-40B4-BE49-F238E27FC236}">
                <a16:creationId xmlns:a16="http://schemas.microsoft.com/office/drawing/2014/main" id="{B810682D-F26A-B1BF-CD97-BB8BD31B2F32}"/>
              </a:ext>
            </a:extLst>
          </p:cNvPr>
          <p:cNvSpPr>
            <a:spLocks noGrp="1"/>
          </p:cNvSpPr>
          <p:nvPr>
            <p:ph type="body" sz="quarter" idx="10"/>
          </p:nvPr>
        </p:nvSpPr>
        <p:spPr>
          <a:xfrm>
            <a:off x="841247" y="1536192"/>
            <a:ext cx="10479024" cy="2679192"/>
          </a:xfrm>
        </p:spPr>
        <p:txBody>
          <a:bodyPr/>
          <a:lstStyle>
            <a:lvl1pPr marL="0" indent="0">
              <a:lnSpc>
                <a:spcPct val="75000"/>
              </a:lnSpc>
              <a:buNone/>
              <a:defRPr sz="8000">
                <a:solidFill>
                  <a:schemeClr val="tx1"/>
                </a:solidFill>
              </a:defRPr>
            </a:lvl1pPr>
          </a:lstStyle>
          <a:p>
            <a:pPr lvl="0"/>
            <a:r>
              <a:rPr lang="en-US"/>
              <a:t>Click to edit</a:t>
            </a:r>
          </a:p>
        </p:txBody>
      </p:sp>
      <p:sp>
        <p:nvSpPr>
          <p:cNvPr id="16" name="Picture Placeholder 15">
            <a:extLst>
              <a:ext uri="{FF2B5EF4-FFF2-40B4-BE49-F238E27FC236}">
                <a16:creationId xmlns:a16="http://schemas.microsoft.com/office/drawing/2014/main" id="{7E35C9AB-B94F-CACD-3F8A-C5FE3B695994}"/>
              </a:ext>
            </a:extLst>
          </p:cNvPr>
          <p:cNvSpPr>
            <a:spLocks noGrp="1"/>
          </p:cNvSpPr>
          <p:nvPr>
            <p:ph type="pic" sz="quarter" idx="11"/>
          </p:nvPr>
        </p:nvSpPr>
        <p:spPr>
          <a:xfrm>
            <a:off x="0" y="4462272"/>
            <a:ext cx="12188952" cy="2395728"/>
          </a:xfrm>
          <a:solidFill>
            <a:srgbClr val="3C90C8"/>
          </a:solidFill>
        </p:spPr>
        <p:txBody>
          <a:bodyPr/>
          <a:lstStyle>
            <a:lvl1pPr marL="0" indent="0" algn="ctr">
              <a:buNone/>
              <a:defRPr>
                <a:solidFill>
                  <a:sysClr val="windowText" lastClr="000000"/>
                </a:solidFill>
              </a:defRPr>
            </a:lvl1pPr>
          </a:lstStyle>
          <a:p>
            <a:r>
              <a:rPr lang="en-US"/>
              <a:t>Click icon to add picture</a:t>
            </a:r>
          </a:p>
        </p:txBody>
      </p:sp>
      <p:sp>
        <p:nvSpPr>
          <p:cNvPr id="3" name="TextBox 2">
            <a:extLst>
              <a:ext uri="{FF2B5EF4-FFF2-40B4-BE49-F238E27FC236}">
                <a16:creationId xmlns:a16="http://schemas.microsoft.com/office/drawing/2014/main" id="{FA16BF70-4D40-AF77-B3F3-62ABCE5C753B}"/>
              </a:ext>
            </a:extLst>
          </p:cNvPr>
          <p:cNvSpPr txBox="1"/>
          <p:nvPr userDrawn="1"/>
        </p:nvSpPr>
        <p:spPr>
          <a:xfrm>
            <a:off x="7772400" y="5943600"/>
            <a:ext cx="3670055" cy="369332"/>
          </a:xfrm>
          <a:prstGeom prst="rect">
            <a:avLst/>
          </a:prstGeom>
          <a:noFill/>
        </p:spPr>
        <p:txBody>
          <a:bodyPr wrap="square">
            <a:spAutoFit/>
          </a:bodyPr>
          <a:lstStyle/>
          <a:p>
            <a:pPr algn="l"/>
            <a:r>
              <a:rPr lang="en-US"/>
              <a:t>ENDHOMELESSNESS.ORG</a:t>
            </a:r>
          </a:p>
        </p:txBody>
      </p:sp>
    </p:spTree>
    <p:extLst>
      <p:ext uri="{BB962C8B-B14F-4D97-AF65-F5344CB8AC3E}">
        <p14:creationId xmlns:p14="http://schemas.microsoft.com/office/powerpoint/2010/main" val="2039803261"/>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break with image 03">
    <p:bg>
      <p:bgRef idx="1003">
        <a:schemeClr val="bg1"/>
      </p:bgRef>
    </p:bg>
    <p:spTree>
      <p:nvGrpSpPr>
        <p:cNvPr id="1" name=""/>
        <p:cNvGrpSpPr/>
        <p:nvPr/>
      </p:nvGrpSpPr>
      <p:grpSpPr>
        <a:xfrm>
          <a:off x="0" y="0"/>
          <a:ext cx="0" cy="0"/>
          <a:chOff x="0" y="0"/>
          <a:chExt cx="0" cy="0"/>
        </a:xfrm>
      </p:grpSpPr>
      <p:sp>
        <p:nvSpPr>
          <p:cNvPr id="3" name="Graphic 8">
            <a:extLst>
              <a:ext uri="{FF2B5EF4-FFF2-40B4-BE49-F238E27FC236}">
                <a16:creationId xmlns:a16="http://schemas.microsoft.com/office/drawing/2014/main" id="{D408D120-4BF7-E7CB-4FF6-F62EB131980F}"/>
              </a:ext>
            </a:extLst>
          </p:cNvPr>
          <p:cNvSpPr/>
          <p:nvPr userDrawn="1"/>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FFFFFF">
              <a:alpha val="5000"/>
            </a:srgbClr>
          </a:solidFill>
          <a:ln w="199713" cap="flat">
            <a:noFill/>
            <a:prstDash val="solid"/>
            <a:miter/>
          </a:ln>
        </p:spPr>
        <p:txBody>
          <a:bodyPr rtlCol="0" anchor="ctr"/>
          <a:lstStyle/>
          <a:p>
            <a:endParaRPr lang="en-US"/>
          </a:p>
        </p:txBody>
      </p:sp>
      <p:sp>
        <p:nvSpPr>
          <p:cNvPr id="16" name="Picture Placeholder 15">
            <a:extLst>
              <a:ext uri="{FF2B5EF4-FFF2-40B4-BE49-F238E27FC236}">
                <a16:creationId xmlns:a16="http://schemas.microsoft.com/office/drawing/2014/main" id="{7E35C9AB-B94F-CACD-3F8A-C5FE3B695994}"/>
              </a:ext>
            </a:extLst>
          </p:cNvPr>
          <p:cNvSpPr>
            <a:spLocks noGrp="1"/>
          </p:cNvSpPr>
          <p:nvPr>
            <p:ph type="pic" sz="quarter" idx="11"/>
          </p:nvPr>
        </p:nvSpPr>
        <p:spPr>
          <a:xfrm>
            <a:off x="6095998" y="0"/>
            <a:ext cx="6099048" cy="6876288"/>
          </a:xfrm>
          <a:solidFill>
            <a:srgbClr val="3C90C8"/>
          </a:solidFill>
        </p:spPr>
        <p:txBody>
          <a:bodyPr/>
          <a:lstStyle>
            <a:lvl1pPr marL="0" indent="0" algn="l">
              <a:buNone/>
              <a:defRPr>
                <a:solidFill>
                  <a:schemeClr val="bg1"/>
                </a:solidFill>
              </a:defRPr>
            </a:lvl1pPr>
          </a:lstStyle>
          <a:p>
            <a:r>
              <a:rPr lang="en-US"/>
              <a:t>Click icon to add picture</a:t>
            </a:r>
          </a:p>
        </p:txBody>
      </p:sp>
      <p:sp>
        <p:nvSpPr>
          <p:cNvPr id="124" name="Title 123">
            <a:extLst>
              <a:ext uri="{FF2B5EF4-FFF2-40B4-BE49-F238E27FC236}">
                <a16:creationId xmlns:a16="http://schemas.microsoft.com/office/drawing/2014/main" id="{5EF8E4BF-2FB4-FFDD-E565-805C476240FE}"/>
              </a:ext>
            </a:extLst>
          </p:cNvPr>
          <p:cNvSpPr>
            <a:spLocks noGrp="1"/>
          </p:cNvSpPr>
          <p:nvPr>
            <p:ph type="title"/>
          </p:nvPr>
        </p:nvSpPr>
        <p:spPr>
          <a:xfrm>
            <a:off x="841244" y="832104"/>
            <a:ext cx="4746756" cy="5219236"/>
          </a:xfrm>
        </p:spPr>
        <p:txBody>
          <a:bodyPr anchor="t"/>
          <a:lstStyle>
            <a:lvl1pPr>
              <a:lnSpc>
                <a:spcPct val="75000"/>
              </a:lnSpc>
              <a:defRPr sz="8000" b="0" spc="0" baseline="0">
                <a:solidFill>
                  <a:schemeClr val="tx1"/>
                </a:solidFill>
                <a:latin typeface="Arial" panose="020B0604020202020204" pitchFamily="34" charset="0"/>
                <a:cs typeface="Arial" panose="020B0604020202020204" pitchFamily="34" charset="0"/>
              </a:defRPr>
            </a:lvl1pPr>
          </a:lstStyle>
          <a:p>
            <a:pPr lvl="0"/>
            <a:r>
              <a:rPr lang="en-US"/>
              <a:t>Click to edit</a:t>
            </a:r>
          </a:p>
        </p:txBody>
      </p:sp>
      <p:sp>
        <p:nvSpPr>
          <p:cNvPr id="2" name="TextBox 1">
            <a:extLst>
              <a:ext uri="{FF2B5EF4-FFF2-40B4-BE49-F238E27FC236}">
                <a16:creationId xmlns:a16="http://schemas.microsoft.com/office/drawing/2014/main" id="{2BF92BEF-235E-53EE-6DCC-4E4CF86510AF}"/>
              </a:ext>
            </a:extLst>
          </p:cNvPr>
          <p:cNvSpPr txBox="1"/>
          <p:nvPr userDrawn="1"/>
        </p:nvSpPr>
        <p:spPr>
          <a:xfrm>
            <a:off x="731520" y="5943600"/>
            <a:ext cx="3670055" cy="369332"/>
          </a:xfrm>
          <a:prstGeom prst="rect">
            <a:avLst/>
          </a:prstGeom>
          <a:noFill/>
        </p:spPr>
        <p:txBody>
          <a:bodyPr wrap="square">
            <a:spAutoFit/>
          </a:bodyPr>
          <a:lstStyle/>
          <a:p>
            <a:pPr algn="l"/>
            <a:r>
              <a:rPr lang="en-US" b="1">
                <a:latin typeface="+mj-lt"/>
              </a:rPr>
              <a:t>ENDHOMELESSNESS.ORG</a:t>
            </a:r>
          </a:p>
        </p:txBody>
      </p:sp>
    </p:spTree>
    <p:extLst>
      <p:ext uri="{BB962C8B-B14F-4D97-AF65-F5344CB8AC3E}">
        <p14:creationId xmlns:p14="http://schemas.microsoft.com/office/powerpoint/2010/main" val="3740971872"/>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with image">
    <p:bg>
      <p:bgPr>
        <a:solidFill>
          <a:schemeClr val="bg2">
            <a:alpha val="10000"/>
          </a:schemeClr>
        </a:solidFill>
        <a:effectLst/>
      </p:bgPr>
    </p:bg>
    <p:spTree>
      <p:nvGrpSpPr>
        <p:cNvPr id="1" name=""/>
        <p:cNvGrpSpPr/>
        <p:nvPr/>
      </p:nvGrpSpPr>
      <p:grpSpPr>
        <a:xfrm>
          <a:off x="0" y="0"/>
          <a:ext cx="0" cy="0"/>
          <a:chOff x="0" y="0"/>
          <a:chExt cx="0" cy="0"/>
        </a:xfrm>
      </p:grpSpPr>
      <p:sp>
        <p:nvSpPr>
          <p:cNvPr id="7" name="Graphic 8">
            <a:extLst>
              <a:ext uri="{FF2B5EF4-FFF2-40B4-BE49-F238E27FC236}">
                <a16:creationId xmlns:a16="http://schemas.microsoft.com/office/drawing/2014/main" id="{4E5A7D52-5927-AD48-A0FF-9694D971D7C6}"/>
              </a:ext>
            </a:extLst>
          </p:cNvPr>
          <p:cNvSpPr/>
          <p:nvPr userDrawn="1"/>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3C90C8">
              <a:alpha val="3000"/>
            </a:srgbClr>
          </a:solidFill>
          <a:ln w="199713"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4764024" y="841248"/>
            <a:ext cx="6556248" cy="557784"/>
          </a:xfrm>
        </p:spPr>
        <p:txBody>
          <a:bodyPr anchor="t"/>
          <a:lstStyle>
            <a:lvl1pPr>
              <a:defRPr sz="2000" cap="all" spc="0" baseline="0">
                <a:solidFill>
                  <a:srgbClr val="3C90C8"/>
                </a:solidFill>
              </a:defRPr>
            </a:lvl1pPr>
          </a:lstStyle>
          <a:p>
            <a:pPr lvl="0"/>
            <a:r>
              <a:rPr lang="en-US"/>
              <a:t>Click to edit</a:t>
            </a:r>
          </a:p>
        </p:txBody>
      </p:sp>
      <p:sp>
        <p:nvSpPr>
          <p:cNvPr id="14" name="Picture Placeholder 15">
            <a:extLst>
              <a:ext uri="{FF2B5EF4-FFF2-40B4-BE49-F238E27FC236}">
                <a16:creationId xmlns:a16="http://schemas.microsoft.com/office/drawing/2014/main" id="{A780F1E2-F795-D408-7361-9B32EA12F8E7}"/>
              </a:ext>
            </a:extLst>
          </p:cNvPr>
          <p:cNvSpPr>
            <a:spLocks noGrp="1"/>
          </p:cNvSpPr>
          <p:nvPr>
            <p:ph type="pic" sz="quarter" idx="14"/>
          </p:nvPr>
        </p:nvSpPr>
        <p:spPr>
          <a:xfrm>
            <a:off x="0" y="836676"/>
            <a:ext cx="3785616" cy="5184648"/>
          </a:xfrm>
          <a:solidFill>
            <a:srgbClr val="3C90C8"/>
          </a:solidFill>
        </p:spPr>
        <p:txBody>
          <a:bodyPr/>
          <a:lstStyle>
            <a:lvl1pPr marL="0" indent="0" algn="ctr">
              <a:buNone/>
              <a:defRPr>
                <a:solidFill>
                  <a:sysClr val="windowText" lastClr="000000"/>
                </a:solidFill>
              </a:defRPr>
            </a:lvl1pPr>
          </a:lstStyle>
          <a:p>
            <a:r>
              <a:rPr lang="en-US"/>
              <a:t>Click icon to add picture</a:t>
            </a:r>
          </a:p>
        </p:txBody>
      </p:sp>
      <p:sp>
        <p:nvSpPr>
          <p:cNvPr id="16" name="Content Placeholder 12">
            <a:extLst>
              <a:ext uri="{FF2B5EF4-FFF2-40B4-BE49-F238E27FC236}">
                <a16:creationId xmlns:a16="http://schemas.microsoft.com/office/drawing/2014/main" id="{854FEE13-908D-1E41-D8D6-51FE4B1E0A0C}"/>
              </a:ext>
            </a:extLst>
          </p:cNvPr>
          <p:cNvSpPr>
            <a:spLocks noGrp="1"/>
          </p:cNvSpPr>
          <p:nvPr>
            <p:ph sz="quarter" idx="13"/>
          </p:nvPr>
        </p:nvSpPr>
        <p:spPr>
          <a:xfrm>
            <a:off x="4764023" y="1536827"/>
            <a:ext cx="6556247" cy="4479925"/>
          </a:xfrm>
        </p:spPr>
        <p:txBody>
          <a:bodyPr>
            <a:normAutofit/>
          </a:bodyPr>
          <a:lstStyle>
            <a:lvl1pPr>
              <a:lnSpc>
                <a:spcPct val="90000"/>
              </a:lnSpc>
              <a:spcAft>
                <a:spcPts val="1800"/>
              </a:spcAft>
              <a:buSzPct val="100000"/>
              <a:defRPr sz="2000"/>
            </a:lvl1pPr>
            <a:lvl2pPr>
              <a:buSzPct val="100000"/>
              <a:defRPr sz="2000"/>
            </a:lvl2pPr>
            <a:lvl3pPr>
              <a:buSzPct val="100000"/>
              <a:defRPr sz="1800"/>
            </a:lvl3pPr>
            <a:lvl4pPr>
              <a:buSzPct val="100000"/>
              <a:defRPr sz="1800"/>
            </a:lvl4pPr>
            <a:lvl5pPr>
              <a:buSzPct val="100000"/>
              <a:defRPr sz="1600"/>
            </a:lvl5pPr>
          </a:lstStyle>
          <a:p>
            <a:pPr lvl="0"/>
            <a:r>
              <a:rPr lang="en-US"/>
              <a:t>Click to edit</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p>
            <a:fld id="{B67B645E-C5E5-4727-B977-D372A0AA71D9}" type="slidenum">
              <a:rPr lang="en-US" smtClean="0"/>
              <a:pPr/>
              <a:t>‹#›</a:t>
            </a:fld>
            <a:endParaRPr lang="en-US"/>
          </a:p>
        </p:txBody>
      </p:sp>
      <p:sp>
        <p:nvSpPr>
          <p:cNvPr id="5" name="TextBox 4">
            <a:extLst>
              <a:ext uri="{FF2B5EF4-FFF2-40B4-BE49-F238E27FC236}">
                <a16:creationId xmlns:a16="http://schemas.microsoft.com/office/drawing/2014/main" id="{3FA47F4E-8955-9AB8-108D-166217C1FE1D}"/>
              </a:ext>
            </a:extLst>
          </p:cNvPr>
          <p:cNvSpPr txBox="1"/>
          <p:nvPr userDrawn="1"/>
        </p:nvSpPr>
        <p:spPr>
          <a:xfrm>
            <a:off x="365760" y="6340750"/>
            <a:ext cx="3091593" cy="276999"/>
          </a:xfrm>
          <a:prstGeom prst="rect">
            <a:avLst/>
          </a:prstGeom>
          <a:noFill/>
        </p:spPr>
        <p:txBody>
          <a:bodyPr wrap="square" rtlCol="0">
            <a:spAutoFit/>
          </a:bodyPr>
          <a:lstStyle/>
          <a:p>
            <a:r>
              <a:rPr lang="en-US" sz="1200" b="1">
                <a:solidFill>
                  <a:srgbClr val="3C90C8"/>
                </a:solidFill>
                <a:latin typeface="+mj-lt"/>
              </a:rPr>
              <a:t>ENDHOMELESSNESS.ORG</a:t>
            </a:r>
          </a:p>
        </p:txBody>
      </p:sp>
    </p:spTree>
    <p:extLst>
      <p:ext uri="{BB962C8B-B14F-4D97-AF65-F5344CB8AC3E}">
        <p14:creationId xmlns:p14="http://schemas.microsoft.com/office/powerpoint/2010/main" val="4088055160"/>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02">
    <p:bg>
      <p:bgRef idx="1001">
        <a:schemeClr val="bg1"/>
      </p:bgRef>
    </p:bg>
    <p:spTree>
      <p:nvGrpSpPr>
        <p:cNvPr id="1" name=""/>
        <p:cNvGrpSpPr/>
        <p:nvPr/>
      </p:nvGrpSpPr>
      <p:grpSpPr>
        <a:xfrm>
          <a:off x="0" y="0"/>
          <a:ext cx="0" cy="0"/>
          <a:chOff x="0" y="0"/>
          <a:chExt cx="0" cy="0"/>
        </a:xfrm>
      </p:grpSpPr>
      <p:sp>
        <p:nvSpPr>
          <p:cNvPr id="3" name="Graphic 8">
            <a:extLst>
              <a:ext uri="{FF2B5EF4-FFF2-40B4-BE49-F238E27FC236}">
                <a16:creationId xmlns:a16="http://schemas.microsoft.com/office/drawing/2014/main" id="{0C1E0A01-FCA4-FDE3-275C-E6E3BE4E4960}"/>
              </a:ext>
            </a:extLst>
          </p:cNvPr>
          <p:cNvSpPr/>
          <p:nvPr userDrawn="1"/>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3C90C8">
              <a:alpha val="3000"/>
            </a:srgbClr>
          </a:solidFill>
          <a:ln w="199713"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0" baseline="0">
                <a:solidFill>
                  <a:srgbClr val="3C90C8"/>
                </a:solidFill>
                <a:latin typeface="Verdana" panose="020B0604030504040204" pitchFamily="34" charset="0"/>
                <a:ea typeface="Verdana" panose="020B0604030504040204" pitchFamily="34" charset="0"/>
              </a:defRPr>
            </a:lvl1pPr>
          </a:lstStyle>
          <a:p>
            <a:pPr lvl="0"/>
            <a:r>
              <a:rPr lang="en-US"/>
              <a:t>Click to edit</a:t>
            </a:r>
          </a:p>
        </p:txBody>
      </p:sp>
      <p:sp>
        <p:nvSpPr>
          <p:cNvPr id="16" name="Content Placeholder 12">
            <a:extLst>
              <a:ext uri="{FF2B5EF4-FFF2-40B4-BE49-F238E27FC236}">
                <a16:creationId xmlns:a16="http://schemas.microsoft.com/office/drawing/2014/main" id="{854FEE13-908D-1E41-D8D6-51FE4B1E0A0C}"/>
              </a:ext>
            </a:extLst>
          </p:cNvPr>
          <p:cNvSpPr>
            <a:spLocks noGrp="1"/>
          </p:cNvSpPr>
          <p:nvPr>
            <p:ph sz="quarter" idx="13"/>
          </p:nvPr>
        </p:nvSpPr>
        <p:spPr>
          <a:xfrm>
            <a:off x="841248" y="1536827"/>
            <a:ext cx="10479024" cy="4479925"/>
          </a:xfrm>
        </p:spPr>
        <p:txBody>
          <a:bodyPr>
            <a:normAutofit/>
          </a:bodyPr>
          <a:lstStyle>
            <a:lvl1pPr>
              <a:lnSpc>
                <a:spcPct val="90000"/>
              </a:lnSpc>
              <a:spcAft>
                <a:spcPts val="1800"/>
              </a:spcAft>
              <a:buSzPct val="100000"/>
              <a:defRPr sz="2000"/>
            </a:lvl1pPr>
            <a:lvl2pPr>
              <a:buSzPct val="100000"/>
              <a:defRPr sz="2000"/>
            </a:lvl2pPr>
            <a:lvl3pPr>
              <a:buSzPct val="100000"/>
              <a:defRPr sz="1800"/>
            </a:lvl3pPr>
            <a:lvl4pPr>
              <a:buSzPct val="100000"/>
              <a:defRPr sz="1800"/>
            </a:lvl4pPr>
            <a:lvl5pPr>
              <a:buSzPct val="100000"/>
              <a:defRPr sz="1600"/>
            </a:lvl5pPr>
          </a:lstStyle>
          <a:p>
            <a:pPr lvl="0"/>
            <a:r>
              <a:rPr lang="en-US"/>
              <a:t>Click to edit</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lvl1pPr>
              <a:defRPr>
                <a:solidFill>
                  <a:srgbClr val="3C90C8"/>
                </a:solidFill>
                <a:latin typeface="+mj-lt"/>
              </a:defRPr>
            </a:lvl1pPr>
          </a:lstStyle>
          <a:p>
            <a:fld id="{B67B645E-C5E5-4727-B977-D372A0AA71D9}" type="slidenum">
              <a:rPr lang="en-US" smtClean="0"/>
              <a:pPr/>
              <a:t>‹#›</a:t>
            </a:fld>
            <a:endParaRPr lang="en-US"/>
          </a:p>
        </p:txBody>
      </p:sp>
      <p:sp>
        <p:nvSpPr>
          <p:cNvPr id="5" name="TextBox 4">
            <a:extLst>
              <a:ext uri="{FF2B5EF4-FFF2-40B4-BE49-F238E27FC236}">
                <a16:creationId xmlns:a16="http://schemas.microsoft.com/office/drawing/2014/main" id="{7332B301-AE58-CF26-8080-60552D09920C}"/>
              </a:ext>
            </a:extLst>
          </p:cNvPr>
          <p:cNvSpPr txBox="1"/>
          <p:nvPr userDrawn="1"/>
        </p:nvSpPr>
        <p:spPr>
          <a:xfrm>
            <a:off x="365760" y="6340750"/>
            <a:ext cx="3091593" cy="276999"/>
          </a:xfrm>
          <a:prstGeom prst="rect">
            <a:avLst/>
          </a:prstGeom>
          <a:noFill/>
        </p:spPr>
        <p:txBody>
          <a:bodyPr wrap="square" rtlCol="0">
            <a:spAutoFit/>
          </a:bodyPr>
          <a:lstStyle/>
          <a:p>
            <a:r>
              <a:rPr lang="en-US" sz="1200" b="1">
                <a:solidFill>
                  <a:srgbClr val="3C90C8"/>
                </a:solidFill>
                <a:latin typeface="+mj-lt"/>
              </a:rPr>
              <a:t>ENDHOMELESSNESS.ORG</a:t>
            </a:r>
          </a:p>
        </p:txBody>
      </p:sp>
    </p:spTree>
    <p:extLst>
      <p:ext uri="{BB962C8B-B14F-4D97-AF65-F5344CB8AC3E}">
        <p14:creationId xmlns:p14="http://schemas.microsoft.com/office/powerpoint/2010/main" val="75861668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03">
    <p:bg>
      <p:bgRef idx="1001">
        <a:schemeClr val="bg2"/>
      </p:bgRef>
    </p:bg>
    <p:spTree>
      <p:nvGrpSpPr>
        <p:cNvPr id="1" name=""/>
        <p:cNvGrpSpPr/>
        <p:nvPr/>
      </p:nvGrpSpPr>
      <p:grpSpPr>
        <a:xfrm>
          <a:off x="0" y="0"/>
          <a:ext cx="0" cy="0"/>
          <a:chOff x="0" y="0"/>
          <a:chExt cx="0" cy="0"/>
        </a:xfrm>
      </p:grpSpPr>
      <p:sp>
        <p:nvSpPr>
          <p:cNvPr id="3" name="Graphic 8">
            <a:extLst>
              <a:ext uri="{FF2B5EF4-FFF2-40B4-BE49-F238E27FC236}">
                <a16:creationId xmlns:a16="http://schemas.microsoft.com/office/drawing/2014/main" id="{1A7B5A80-7C53-B2E0-0E64-53D25E98F67A}"/>
              </a:ext>
            </a:extLst>
          </p:cNvPr>
          <p:cNvSpPr/>
          <p:nvPr userDrawn="1"/>
        </p:nvSpPr>
        <p:spPr>
          <a:xfrm>
            <a:off x="0" y="-5295900"/>
            <a:ext cx="12192000" cy="18895815"/>
          </a:xfrm>
          <a:custGeom>
            <a:avLst/>
            <a:gdLst>
              <a:gd name="connsiteX0" fmla="*/ 12104057 w 12104056"/>
              <a:gd name="connsiteY0" fmla="*/ 1930715 h 18759515"/>
              <a:gd name="connsiteX1" fmla="*/ 12104057 w 12104056"/>
              <a:gd name="connsiteY1" fmla="*/ 0 h 18759515"/>
              <a:gd name="connsiteX2" fmla="*/ 0 w 12104056"/>
              <a:gd name="connsiteY2" fmla="*/ 0 h 18759515"/>
              <a:gd name="connsiteX3" fmla="*/ 0 w 12104056"/>
              <a:gd name="connsiteY3" fmla="*/ 18757516 h 18759515"/>
              <a:gd name="connsiteX4" fmla="*/ 5802193 w 12104056"/>
              <a:gd name="connsiteY4" fmla="*/ 18757516 h 18759515"/>
              <a:gd name="connsiteX5" fmla="*/ 2400425 w 12104056"/>
              <a:gd name="connsiteY5" fmla="*/ 17508348 h 18759515"/>
              <a:gd name="connsiteX6" fmla="*/ 2400425 w 12104056"/>
              <a:gd name="connsiteY6" fmla="*/ 7061301 h 18759515"/>
              <a:gd name="connsiteX7" fmla="*/ 6805534 w 12104056"/>
              <a:gd name="connsiteY7" fmla="*/ 4732851 h 18759515"/>
              <a:gd name="connsiteX8" fmla="*/ 6805534 w 12104056"/>
              <a:gd name="connsiteY8" fmla="*/ 18759516 h 18759515"/>
              <a:gd name="connsiteX9" fmla="*/ 12104057 w 12104056"/>
              <a:gd name="connsiteY9" fmla="*/ 18759516 h 18759515"/>
              <a:gd name="connsiteX10" fmla="*/ 12104057 w 12104056"/>
              <a:gd name="connsiteY10" fmla="*/ 13804813 h 18759515"/>
              <a:gd name="connsiteX11" fmla="*/ 10724962 w 12104056"/>
              <a:gd name="connsiteY11" fmla="*/ 13473034 h 18759515"/>
              <a:gd name="connsiteX12" fmla="*/ 10724962 w 12104056"/>
              <a:gd name="connsiteY12" fmla="*/ 8460370 h 18759515"/>
              <a:gd name="connsiteX13" fmla="*/ 12104057 w 12104056"/>
              <a:gd name="connsiteY13" fmla="*/ 8020663 h 18759515"/>
              <a:gd name="connsiteX14" fmla="*/ 12104057 w 12104056"/>
              <a:gd name="connsiteY14" fmla="*/ 7459036 h 18759515"/>
              <a:gd name="connsiteX15" fmla="*/ 10724962 w 12104056"/>
              <a:gd name="connsiteY15" fmla="*/ 7898744 h 18759515"/>
              <a:gd name="connsiteX16" fmla="*/ 10724962 w 12104056"/>
              <a:gd name="connsiteY16" fmla="*/ 2658231 h 18759515"/>
              <a:gd name="connsiteX17" fmla="*/ 12104057 w 12104056"/>
              <a:gd name="connsiteY17" fmla="*/ 1928716 h 18759515"/>
              <a:gd name="connsiteX18" fmla="*/ 10189313 w 12104056"/>
              <a:gd name="connsiteY18" fmla="*/ 13341121 h 18759515"/>
              <a:gd name="connsiteX19" fmla="*/ 8528403 w 12104056"/>
              <a:gd name="connsiteY19" fmla="*/ 12941388 h 18759515"/>
              <a:gd name="connsiteX20" fmla="*/ 8528403 w 12104056"/>
              <a:gd name="connsiteY20" fmla="*/ 9157905 h 18759515"/>
              <a:gd name="connsiteX21" fmla="*/ 10189313 w 12104056"/>
              <a:gd name="connsiteY21" fmla="*/ 8626259 h 18759515"/>
              <a:gd name="connsiteX22" fmla="*/ 10189313 w 12104056"/>
              <a:gd name="connsiteY22" fmla="*/ 13339122 h 18759515"/>
              <a:gd name="connsiteX23" fmla="*/ 10189313 w 12104056"/>
              <a:gd name="connsiteY23" fmla="*/ 8066632 h 18759515"/>
              <a:gd name="connsiteX24" fmla="*/ 8528403 w 12104056"/>
              <a:gd name="connsiteY24" fmla="*/ 8598278 h 18759515"/>
              <a:gd name="connsiteX25" fmla="*/ 8528403 w 12104056"/>
              <a:gd name="connsiteY25" fmla="*/ 3821457 h 18759515"/>
              <a:gd name="connsiteX26" fmla="*/ 10189313 w 12104056"/>
              <a:gd name="connsiteY26" fmla="*/ 2942042 h 18759515"/>
              <a:gd name="connsiteX27" fmla="*/ 10189313 w 12104056"/>
              <a:gd name="connsiteY27" fmla="*/ 8066632 h 18759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04056" h="18759515">
                <a:moveTo>
                  <a:pt x="12104057" y="1930715"/>
                </a:moveTo>
                <a:lnTo>
                  <a:pt x="12104057" y="0"/>
                </a:lnTo>
                <a:lnTo>
                  <a:pt x="0" y="0"/>
                </a:lnTo>
                <a:lnTo>
                  <a:pt x="0" y="18757516"/>
                </a:lnTo>
                <a:lnTo>
                  <a:pt x="5802193" y="18757516"/>
                </a:lnTo>
                <a:lnTo>
                  <a:pt x="2400425" y="17508348"/>
                </a:lnTo>
                <a:lnTo>
                  <a:pt x="2400425" y="7061301"/>
                </a:lnTo>
                <a:lnTo>
                  <a:pt x="6805534" y="4732851"/>
                </a:lnTo>
                <a:lnTo>
                  <a:pt x="6805534" y="18759516"/>
                </a:lnTo>
                <a:lnTo>
                  <a:pt x="12104057" y="18759516"/>
                </a:lnTo>
                <a:lnTo>
                  <a:pt x="12104057" y="13804813"/>
                </a:lnTo>
                <a:lnTo>
                  <a:pt x="10724962" y="13473034"/>
                </a:lnTo>
                <a:lnTo>
                  <a:pt x="10724962" y="8460370"/>
                </a:lnTo>
                <a:lnTo>
                  <a:pt x="12104057" y="8020663"/>
                </a:lnTo>
                <a:lnTo>
                  <a:pt x="12104057" y="7459036"/>
                </a:lnTo>
                <a:lnTo>
                  <a:pt x="10724962" y="7898744"/>
                </a:lnTo>
                <a:lnTo>
                  <a:pt x="10724962" y="2658231"/>
                </a:lnTo>
                <a:lnTo>
                  <a:pt x="12104057" y="1928716"/>
                </a:lnTo>
                <a:close/>
                <a:moveTo>
                  <a:pt x="10189313" y="13341121"/>
                </a:moveTo>
                <a:lnTo>
                  <a:pt x="8528403" y="12941388"/>
                </a:lnTo>
                <a:lnTo>
                  <a:pt x="8528403" y="9157905"/>
                </a:lnTo>
                <a:lnTo>
                  <a:pt x="10189313" y="8626259"/>
                </a:lnTo>
                <a:lnTo>
                  <a:pt x="10189313" y="13339122"/>
                </a:lnTo>
                <a:close/>
                <a:moveTo>
                  <a:pt x="10189313" y="8066632"/>
                </a:moveTo>
                <a:lnTo>
                  <a:pt x="8528403" y="8598278"/>
                </a:lnTo>
                <a:lnTo>
                  <a:pt x="8528403" y="3821457"/>
                </a:lnTo>
                <a:lnTo>
                  <a:pt x="10189313" y="2942042"/>
                </a:lnTo>
                <a:lnTo>
                  <a:pt x="10189313" y="8066632"/>
                </a:lnTo>
                <a:close/>
              </a:path>
            </a:pathLst>
          </a:custGeom>
          <a:solidFill>
            <a:srgbClr val="3C90C8">
              <a:alpha val="3000"/>
            </a:srgbClr>
          </a:solidFill>
          <a:ln w="199713"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0" baseline="0">
                <a:solidFill>
                  <a:srgbClr val="3C90C8"/>
                </a:solidFill>
              </a:defRPr>
            </a:lvl1pPr>
          </a:lstStyle>
          <a:p>
            <a:r>
              <a:rPr lang="en-US"/>
              <a:t>Click to edit</a:t>
            </a:r>
          </a:p>
        </p:txBody>
      </p:sp>
      <p:sp>
        <p:nvSpPr>
          <p:cNvPr id="9" name="Content Placeholder 12">
            <a:extLst>
              <a:ext uri="{FF2B5EF4-FFF2-40B4-BE49-F238E27FC236}">
                <a16:creationId xmlns:a16="http://schemas.microsoft.com/office/drawing/2014/main" id="{4D580F1D-9A19-7B41-1ACE-62B7B5444253}"/>
              </a:ext>
            </a:extLst>
          </p:cNvPr>
          <p:cNvSpPr>
            <a:spLocks noGrp="1"/>
          </p:cNvSpPr>
          <p:nvPr>
            <p:ph sz="quarter" idx="14"/>
          </p:nvPr>
        </p:nvSpPr>
        <p:spPr>
          <a:xfrm>
            <a:off x="841248" y="1527048"/>
            <a:ext cx="10479024" cy="4498848"/>
          </a:xfrm>
        </p:spPr>
        <p:txBody>
          <a:bodyPr>
            <a:normAutofit/>
          </a:bodyPr>
          <a:lstStyle>
            <a:lvl1pPr marL="0" indent="0">
              <a:lnSpc>
                <a:spcPct val="90000"/>
              </a:lnSpc>
              <a:spcBef>
                <a:spcPts val="1000"/>
              </a:spcBef>
              <a:spcAft>
                <a:spcPts val="1800"/>
              </a:spcAft>
              <a:buSzPct val="100000"/>
              <a:buNone/>
              <a:defRPr sz="2000"/>
            </a:lvl1pPr>
            <a:lvl2pPr>
              <a:buSzPct val="100000"/>
              <a:defRPr sz="2000"/>
            </a:lvl2pPr>
            <a:lvl3pPr>
              <a:buSzPct val="100000"/>
              <a:defRPr sz="1800"/>
            </a:lvl3pPr>
            <a:lvl4pPr>
              <a:buSzPct val="100000"/>
              <a:defRPr sz="1800"/>
            </a:lvl4pPr>
            <a:lvl5pPr>
              <a:buSzPct val="100000"/>
              <a:defRPr sz="1600"/>
            </a:lvl5pPr>
          </a:lstStyle>
          <a:p>
            <a:pPr lvl="0"/>
            <a:r>
              <a:rPr lang="en-US"/>
              <a:t>Click to edit</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lvl1pPr>
              <a:defRPr>
                <a:solidFill>
                  <a:srgbClr val="3C90C8"/>
                </a:solidFill>
                <a:latin typeface="+mj-lt"/>
              </a:defRPr>
            </a:lvl1pPr>
          </a:lstStyle>
          <a:p>
            <a:fld id="{B67B645E-C5E5-4727-B977-D372A0AA71D9}" type="slidenum">
              <a:rPr lang="en-US" smtClean="0"/>
              <a:pPr/>
              <a:t>‹#›</a:t>
            </a:fld>
            <a:endParaRPr lang="en-US"/>
          </a:p>
        </p:txBody>
      </p:sp>
      <p:sp>
        <p:nvSpPr>
          <p:cNvPr id="7" name="TextBox 6">
            <a:extLst>
              <a:ext uri="{FF2B5EF4-FFF2-40B4-BE49-F238E27FC236}">
                <a16:creationId xmlns:a16="http://schemas.microsoft.com/office/drawing/2014/main" id="{593EC46B-7139-097F-6393-BE0F96F5D446}"/>
              </a:ext>
            </a:extLst>
          </p:cNvPr>
          <p:cNvSpPr txBox="1"/>
          <p:nvPr userDrawn="1"/>
        </p:nvSpPr>
        <p:spPr>
          <a:xfrm>
            <a:off x="365760" y="6340750"/>
            <a:ext cx="3091593" cy="276999"/>
          </a:xfrm>
          <a:prstGeom prst="rect">
            <a:avLst/>
          </a:prstGeom>
          <a:noFill/>
        </p:spPr>
        <p:txBody>
          <a:bodyPr wrap="square" rtlCol="0">
            <a:spAutoFit/>
          </a:bodyPr>
          <a:lstStyle/>
          <a:p>
            <a:r>
              <a:rPr lang="en-US" sz="1200" b="1">
                <a:solidFill>
                  <a:srgbClr val="3C90C8"/>
                </a:solidFill>
                <a:latin typeface="+mj-lt"/>
              </a:rPr>
              <a:t>ENDHOMELESSNESS.ORG</a:t>
            </a:r>
          </a:p>
        </p:txBody>
      </p:sp>
    </p:spTree>
    <p:extLst>
      <p:ext uri="{BB962C8B-B14F-4D97-AF65-F5344CB8AC3E}">
        <p14:creationId xmlns:p14="http://schemas.microsoft.com/office/powerpoint/2010/main" val="316346316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image" Target="file://localhost/Users/Evie/Dropbox/ACLU/Branding/National%20Logo/SCREEN%20RGB/ACLU_national%20logo_white_rgb.png" TargetMode="Externa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image" Target="../media/image3.png"/><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0F41A2-6535-4CA6-81E4-026A5B56D9D7}"/>
              </a:ext>
            </a:extLst>
          </p:cNvPr>
          <p:cNvSpPr>
            <a:spLocks noGrp="1"/>
          </p:cNvSpPr>
          <p:nvPr>
            <p:ph type="title"/>
          </p:nvPr>
        </p:nvSpPr>
        <p:spPr>
          <a:xfrm>
            <a:off x="432000" y="432000"/>
            <a:ext cx="11329200" cy="432000"/>
          </a:xfrm>
          <a:prstGeom prst="rect">
            <a:avLst/>
          </a:prstGeom>
        </p:spPr>
        <p:txBody>
          <a:bodyPr vert="horz" lIns="0" tIns="0" rIns="0" bIns="0" rtlCol="0" anchor="ctr">
            <a:noAutofit/>
          </a:bodyPr>
          <a:lstStyle/>
          <a:p>
            <a:pPr lvl="0"/>
            <a:r>
              <a:rPr lang="en-US" noProof="0"/>
              <a:t>Click to edit Master title style</a:t>
            </a:r>
          </a:p>
        </p:txBody>
      </p:sp>
      <p:sp>
        <p:nvSpPr>
          <p:cNvPr id="3" name="Text Placeholder 2">
            <a:extLst>
              <a:ext uri="{FF2B5EF4-FFF2-40B4-BE49-F238E27FC236}">
                <a16:creationId xmlns:a16="http://schemas.microsoft.com/office/drawing/2014/main" id="{213AB95C-7DD4-4796-80E4-1B7466A2A037}"/>
              </a:ext>
            </a:extLst>
          </p:cNvPr>
          <p:cNvSpPr>
            <a:spLocks noGrp="1"/>
          </p:cNvSpPr>
          <p:nvPr>
            <p:ph type="body" idx="1"/>
          </p:nvPr>
        </p:nvSpPr>
        <p:spPr>
          <a:xfrm>
            <a:off x="432000" y="1152000"/>
            <a:ext cx="11329200" cy="5039250"/>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58879C91-B77F-4273-9A27-A3535FB889DB}"/>
              </a:ext>
            </a:extLst>
          </p:cNvPr>
          <p:cNvSpPr>
            <a:spLocks noGrp="1"/>
          </p:cNvSpPr>
          <p:nvPr>
            <p:ph type="ftr" sz="quarter" idx="3"/>
          </p:nvPr>
        </p:nvSpPr>
        <p:spPr>
          <a:xfrm>
            <a:off x="432000" y="6365893"/>
            <a:ext cx="4114800" cy="226714"/>
          </a:xfrm>
          <a:prstGeom prst="rect">
            <a:avLst/>
          </a:prstGeom>
        </p:spPr>
        <p:txBody>
          <a:bodyPr vert="horz" lIns="0" tIns="0" rIns="0" bIns="0" rtlCol="0" anchor="ctr"/>
          <a:lstStyle>
            <a:lvl1pPr algn="l">
              <a:defRPr sz="1200">
                <a:solidFill>
                  <a:schemeClr val="tx1">
                    <a:lumMod val="75000"/>
                    <a:lumOff val="25000"/>
                  </a:schemeClr>
                </a:solidFill>
              </a:defRPr>
            </a:lvl1pPr>
          </a:lstStyle>
          <a:p>
            <a:r>
              <a:rPr lang="en-US" noProof="0"/>
              <a:t>FOOTER TITLE</a:t>
            </a:r>
          </a:p>
        </p:txBody>
      </p:sp>
      <p:sp>
        <p:nvSpPr>
          <p:cNvPr id="4" name="Slide Number Placeholder 3">
            <a:extLst>
              <a:ext uri="{FF2B5EF4-FFF2-40B4-BE49-F238E27FC236}">
                <a16:creationId xmlns:a16="http://schemas.microsoft.com/office/drawing/2014/main" id="{215F7E44-8ABB-4ABE-998C-AFEFE7AA0503}"/>
              </a:ext>
            </a:extLst>
          </p:cNvPr>
          <p:cNvSpPr>
            <a:spLocks noGrp="1"/>
          </p:cNvSpPr>
          <p:nvPr>
            <p:ph type="sldNum" sz="quarter" idx="4"/>
          </p:nvPr>
        </p:nvSpPr>
        <p:spPr>
          <a:xfrm>
            <a:off x="10917936" y="6385422"/>
            <a:ext cx="843264" cy="288000"/>
          </a:xfrm>
          <a:prstGeom prst="rect">
            <a:avLst/>
          </a:prstGeom>
          <a:noFill/>
        </p:spPr>
        <p:txBody>
          <a:bodyPr lIns="0" tIns="0" rIns="0" bIns="0" anchor="ctr"/>
          <a:lstStyle>
            <a:lvl1pPr algn="r">
              <a:defRPr lang="en-ZA" sz="1000" b="0" smtClean="0">
                <a:solidFill>
                  <a:sysClr val="windowText" lastClr="000000"/>
                </a:solidFill>
              </a:defRPr>
            </a:lvl1pPr>
          </a:lstStyle>
          <a:p>
            <a:fld id="{B67B645E-C5E5-4727-B977-D372A0AA71D9}" type="slidenum">
              <a:rPr lang="en-US" smtClean="0"/>
              <a:pPr/>
              <a:t>‹#›</a:t>
            </a:fld>
            <a:endParaRPr lang="en-US"/>
          </a:p>
        </p:txBody>
      </p:sp>
    </p:spTree>
    <p:extLst>
      <p:ext uri="{BB962C8B-B14F-4D97-AF65-F5344CB8AC3E}">
        <p14:creationId xmlns:p14="http://schemas.microsoft.com/office/powerpoint/2010/main" val="946163275"/>
      </p:ext>
    </p:extLst>
  </p:cSld>
  <p:clrMap bg1="lt1" tx1="dk1" bg2="lt2" tx2="dk2" accent1="accent1" accent2="accent2" accent3="accent3" accent4="accent4" accent5="accent5" accent6="accent6" hlink="hlink" folHlink="folHlink"/>
  <p:sldLayoutIdLst>
    <p:sldLayoutId id="2147483691" r:id="rId1"/>
    <p:sldLayoutId id="2147483704" r:id="rId2"/>
    <p:sldLayoutId id="2147483703" r:id="rId3"/>
    <p:sldLayoutId id="2147483693" r:id="rId4"/>
    <p:sldLayoutId id="2147483695" r:id="rId5"/>
    <p:sldLayoutId id="2147483701" r:id="rId6"/>
    <p:sldLayoutId id="2147483697" r:id="rId7"/>
    <p:sldLayoutId id="2147483694" r:id="rId8"/>
    <p:sldLayoutId id="2147483700" r:id="rId9"/>
    <p:sldLayoutId id="2147483696" r:id="rId10"/>
    <p:sldLayoutId id="2147483698" r:id="rId11"/>
    <p:sldLayoutId id="2147483702" r:id="rId12"/>
    <p:sldLayoutId id="2147483705" r:id="rId13"/>
    <p:sldLayoutId id="2147483706" r:id="rId14"/>
    <p:sldLayoutId id="2147483707" r:id="rId15"/>
  </p:sldLayoutIdLst>
  <p:hf hdr="0" ftr="0" dt="0"/>
  <p:txStyles>
    <p:titleStyle>
      <a:lvl1pPr algn="l" defTabSz="914400" rtl="0" eaLnBrk="1" latinLnBrk="0" hangingPunct="1">
        <a:lnSpc>
          <a:spcPct val="90000"/>
        </a:lnSpc>
        <a:spcBef>
          <a:spcPct val="0"/>
        </a:spcBef>
        <a:buNone/>
        <a:defRPr lang="en-ZA" sz="3200" b="1" kern="1200" spc="0" dirty="0">
          <a:solidFill>
            <a:srgbClr val="010E1E"/>
          </a:solidFill>
          <a:latin typeface="Verdana" panose="020B0604030504040204" pitchFamily="34" charset="0"/>
          <a:ea typeface="Verdana" panose="020B0604030504040204" pitchFamily="34" charset="0"/>
          <a:cs typeface="+mj-cs"/>
        </a:defRPr>
      </a:lvl1pPr>
    </p:titleStyle>
    <p:bodyStyle>
      <a:lvl1pPr marL="347472" indent="-347472" algn="l" defTabSz="914400" rtl="0" eaLnBrk="1" latinLnBrk="0" hangingPunct="1">
        <a:lnSpc>
          <a:spcPct val="90000"/>
        </a:lnSpc>
        <a:spcBef>
          <a:spcPts val="0"/>
        </a:spcBef>
        <a:spcAft>
          <a:spcPts val="1800"/>
        </a:spcAft>
        <a:buSzPct val="75000"/>
        <a:buFont typeface="Arial" panose="020B0604020202020204" pitchFamily="34" charset="0"/>
        <a:buChar char="•"/>
        <a:defRPr sz="2000" kern="1200">
          <a:solidFill>
            <a:srgbClr val="010E1E"/>
          </a:solidFill>
          <a:latin typeface="Arial" panose="020B0604020202020204" pitchFamily="34" charset="0"/>
          <a:ea typeface="+mn-ea"/>
          <a:cs typeface="Arial" panose="020B0604020202020204" pitchFamily="34" charset="0"/>
        </a:defRPr>
      </a:lvl1pPr>
      <a:lvl2pPr marL="731520" indent="-347472" algn="l" defTabSz="914400" rtl="0" eaLnBrk="1" latinLnBrk="0" hangingPunct="1">
        <a:lnSpc>
          <a:spcPct val="90000"/>
        </a:lnSpc>
        <a:spcBef>
          <a:spcPts val="500"/>
        </a:spcBef>
        <a:buSzPct val="75000"/>
        <a:buFont typeface="Arial" panose="020B0604020202020204" pitchFamily="34" charset="0"/>
        <a:buChar char="•"/>
        <a:defRPr sz="2000" kern="1200">
          <a:solidFill>
            <a:srgbClr val="010E1E"/>
          </a:solidFill>
          <a:latin typeface="Arial" panose="020B0604020202020204" pitchFamily="34" charset="0"/>
          <a:ea typeface="+mn-ea"/>
          <a:cs typeface="Arial" panose="020B0604020202020204" pitchFamily="34" charset="0"/>
        </a:defRPr>
      </a:lvl2pPr>
      <a:lvl3pPr marL="1097280" indent="-347472" algn="l" defTabSz="914400" rtl="0" eaLnBrk="1" latinLnBrk="0" hangingPunct="1">
        <a:lnSpc>
          <a:spcPct val="90000"/>
        </a:lnSpc>
        <a:spcBef>
          <a:spcPts val="500"/>
        </a:spcBef>
        <a:buSzPct val="75000"/>
        <a:buFont typeface="Arial" panose="020B0604020202020204" pitchFamily="34" charset="0"/>
        <a:buChar char="•"/>
        <a:defRPr sz="1800" kern="1200">
          <a:solidFill>
            <a:srgbClr val="010E1E"/>
          </a:solidFill>
          <a:latin typeface="Arial" panose="020B0604020202020204" pitchFamily="34" charset="0"/>
          <a:ea typeface="+mn-ea"/>
          <a:cs typeface="Arial" panose="020B0604020202020204" pitchFamily="34" charset="0"/>
        </a:defRPr>
      </a:lvl3pPr>
      <a:lvl4pPr marL="1463040" indent="-347472" algn="l" defTabSz="914400" rtl="0" eaLnBrk="1" latinLnBrk="0" hangingPunct="1">
        <a:lnSpc>
          <a:spcPct val="90000"/>
        </a:lnSpc>
        <a:spcBef>
          <a:spcPts val="500"/>
        </a:spcBef>
        <a:buSzPct val="75000"/>
        <a:buFont typeface="Arial" panose="020B0604020202020204" pitchFamily="34" charset="0"/>
        <a:buChar char="•"/>
        <a:defRPr sz="1800" kern="1200">
          <a:solidFill>
            <a:srgbClr val="010E1E"/>
          </a:solidFill>
          <a:latin typeface="Arial" panose="020B0604020202020204" pitchFamily="34" charset="0"/>
          <a:ea typeface="+mn-ea"/>
          <a:cs typeface="Arial" panose="020B0604020202020204" pitchFamily="34" charset="0"/>
        </a:defRPr>
      </a:lvl4pPr>
      <a:lvl5pPr marL="1828800" indent="-347472" algn="l" defTabSz="914400" rtl="0" eaLnBrk="1" latinLnBrk="0" hangingPunct="1">
        <a:lnSpc>
          <a:spcPct val="90000"/>
        </a:lnSpc>
        <a:spcBef>
          <a:spcPts val="500"/>
        </a:spcBef>
        <a:buSzPct val="75000"/>
        <a:buFont typeface="Arial" panose="020B0604020202020204" pitchFamily="34" charset="0"/>
        <a:buChar char="•"/>
        <a:defRPr sz="1600" kern="1200">
          <a:solidFill>
            <a:srgbClr val="010E1E"/>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angle 5"/>
          <p:cNvSpPr/>
          <p:nvPr userDrawn="1"/>
        </p:nvSpPr>
        <p:spPr>
          <a:xfrm>
            <a:off x="0" y="6126165"/>
            <a:ext cx="12192000" cy="73183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lIns="108852" tIns="54425" rIns="108852" bIns="54425" rtlCol="0" anchor="ctr"/>
          <a:lstStyle/>
          <a:p>
            <a:pPr algn="ctr"/>
            <a:endParaRPr lang="en-US" sz="2400">
              <a:solidFill>
                <a:schemeClr val="tx2"/>
              </a:solidFill>
            </a:endParaRPr>
          </a:p>
        </p:txBody>
      </p:sp>
      <p:sp>
        <p:nvSpPr>
          <p:cNvPr id="1026" name="Title Placeholder 1"/>
          <p:cNvSpPr>
            <a:spLocks noGrp="1"/>
          </p:cNvSpPr>
          <p:nvPr>
            <p:ph type="title"/>
          </p:nvPr>
        </p:nvSpPr>
        <p:spPr bwMode="auto">
          <a:xfrm>
            <a:off x="609600" y="274639"/>
            <a:ext cx="10972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81639" tIns="40819" rIns="81639" bIns="40819"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81639" tIns="40819" rIns="81639" bIns="4081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pic>
        <p:nvPicPr>
          <p:cNvPr id="3" name="ACLU_national logo_white_rgb.png" descr="/Users/Evie/Dropbox/ACLU/Branding/National Logo/SCREEN RGB/ACLU_national logo_white_rgb.png"/>
          <p:cNvPicPr>
            <a:picLocks noChangeAspect="1"/>
          </p:cNvPicPr>
          <p:nvPr userDrawn="1"/>
        </p:nvPicPr>
        <p:blipFill>
          <a:blip r:embed="rId15" r:link="rId16">
            <a:extLst>
              <a:ext uri="{28A0092B-C50C-407E-A947-70E740481C1C}">
                <a14:useLocalDpi xmlns:a14="http://schemas.microsoft.com/office/drawing/2010/main" val="0"/>
              </a:ext>
            </a:extLst>
          </a:blip>
          <a:stretch>
            <a:fillRect/>
          </a:stretch>
        </p:blipFill>
        <p:spPr>
          <a:xfrm>
            <a:off x="508000" y="6235096"/>
            <a:ext cx="1219200" cy="522515"/>
          </a:xfrm>
          <a:prstGeom prst="rect">
            <a:avLst/>
          </a:prstGeom>
        </p:spPr>
      </p:pic>
      <p:sp>
        <p:nvSpPr>
          <p:cNvPr id="2" name="Slide Number Placeholder 1"/>
          <p:cNvSpPr>
            <a:spLocks noGrp="1"/>
          </p:cNvSpPr>
          <p:nvPr>
            <p:ph type="sldNum" sz="quarter" idx="4"/>
          </p:nvPr>
        </p:nvSpPr>
        <p:spPr>
          <a:xfrm>
            <a:off x="8610600" y="6356351"/>
            <a:ext cx="2743200" cy="366183"/>
          </a:xfrm>
          <a:prstGeom prst="rect">
            <a:avLst/>
          </a:prstGeom>
        </p:spPr>
        <p:txBody>
          <a:bodyPr vert="horz" lIns="91440" tIns="45720" rIns="91440" bIns="45720" rtlCol="0" anchor="ctr"/>
          <a:lstStyle>
            <a:lvl1pPr algn="r">
              <a:defRPr sz="1600">
                <a:solidFill>
                  <a:schemeClr val="bg1"/>
                </a:solidFill>
                <a:latin typeface="Century Schoolbook" panose="02040604050505020304" pitchFamily="18" charset="0"/>
              </a:defRPr>
            </a:lvl1pPr>
          </a:lstStyle>
          <a:p>
            <a:fld id="{15B94464-AD0A-4E05-B2D9-0C012761A3E9}" type="slidenum">
              <a:rPr lang="en-US" smtClean="0"/>
              <a:pPr/>
              <a:t>‹#›</a:t>
            </a:fld>
            <a:endParaRPr lang="en-US"/>
          </a:p>
        </p:txBody>
      </p:sp>
    </p:spTree>
    <p:extLst>
      <p:ext uri="{BB962C8B-B14F-4D97-AF65-F5344CB8AC3E}">
        <p14:creationId xmlns:p14="http://schemas.microsoft.com/office/powerpoint/2010/main" val="207754030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Lst>
  <p:txStyles>
    <p:titleStyle>
      <a:lvl1pPr algn="l" defTabSz="544245" rtl="0" eaLnBrk="0" fontAlgn="base" hangingPunct="0">
        <a:spcBef>
          <a:spcPct val="0"/>
        </a:spcBef>
        <a:spcAft>
          <a:spcPct val="0"/>
        </a:spcAft>
        <a:defRPr sz="4267" b="1" kern="1200">
          <a:solidFill>
            <a:schemeClr val="tx2"/>
          </a:solidFill>
          <a:latin typeface="GT America" panose="00000500000000000000" pitchFamily="50" charset="0"/>
          <a:ea typeface="ＭＳ Ｐゴシック" pitchFamily="-65" charset="-128"/>
          <a:cs typeface="GT America" panose="00000500000000000000" pitchFamily="50" charset="0"/>
        </a:defRPr>
      </a:lvl1pPr>
      <a:lvl2pPr algn="ctr" defTabSz="544245" rtl="0" eaLnBrk="0" fontAlgn="base" hangingPunct="0">
        <a:spcBef>
          <a:spcPct val="0"/>
        </a:spcBef>
        <a:spcAft>
          <a:spcPct val="0"/>
        </a:spcAft>
        <a:defRPr sz="4267" b="1">
          <a:solidFill>
            <a:srgbClr val="3971AB"/>
          </a:solidFill>
          <a:latin typeface="Arial" pitchFamily="-65" charset="0"/>
          <a:ea typeface="ＭＳ Ｐゴシック" pitchFamily="-65" charset="-128"/>
          <a:cs typeface="ＭＳ Ｐゴシック" pitchFamily="-65" charset="-128"/>
        </a:defRPr>
      </a:lvl2pPr>
      <a:lvl3pPr algn="ctr" defTabSz="544245" rtl="0" eaLnBrk="0" fontAlgn="base" hangingPunct="0">
        <a:spcBef>
          <a:spcPct val="0"/>
        </a:spcBef>
        <a:spcAft>
          <a:spcPct val="0"/>
        </a:spcAft>
        <a:defRPr sz="4267" b="1">
          <a:solidFill>
            <a:srgbClr val="3971AB"/>
          </a:solidFill>
          <a:latin typeface="Arial" pitchFamily="-65" charset="0"/>
          <a:ea typeface="ＭＳ Ｐゴシック" pitchFamily="-65" charset="-128"/>
          <a:cs typeface="ＭＳ Ｐゴシック" pitchFamily="-65" charset="-128"/>
        </a:defRPr>
      </a:lvl3pPr>
      <a:lvl4pPr algn="ctr" defTabSz="544245" rtl="0" eaLnBrk="0" fontAlgn="base" hangingPunct="0">
        <a:spcBef>
          <a:spcPct val="0"/>
        </a:spcBef>
        <a:spcAft>
          <a:spcPct val="0"/>
        </a:spcAft>
        <a:defRPr sz="4267" b="1">
          <a:solidFill>
            <a:srgbClr val="3971AB"/>
          </a:solidFill>
          <a:latin typeface="Arial" pitchFamily="-65" charset="0"/>
          <a:ea typeface="ＭＳ Ｐゴシック" pitchFamily="-65" charset="-128"/>
          <a:cs typeface="ＭＳ Ｐゴシック" pitchFamily="-65" charset="-128"/>
        </a:defRPr>
      </a:lvl4pPr>
      <a:lvl5pPr algn="ctr" defTabSz="544245" rtl="0" eaLnBrk="0" fontAlgn="base" hangingPunct="0">
        <a:spcBef>
          <a:spcPct val="0"/>
        </a:spcBef>
        <a:spcAft>
          <a:spcPct val="0"/>
        </a:spcAft>
        <a:defRPr sz="4267" b="1">
          <a:solidFill>
            <a:srgbClr val="3971AB"/>
          </a:solidFill>
          <a:latin typeface="Arial" pitchFamily="-65" charset="0"/>
          <a:ea typeface="ＭＳ Ｐゴシック" pitchFamily="-65" charset="-128"/>
          <a:cs typeface="ＭＳ Ｐゴシック" pitchFamily="-65" charset="-128"/>
        </a:defRPr>
      </a:lvl5pPr>
      <a:lvl6pPr marL="544245" algn="ctr" defTabSz="544245" rtl="0" fontAlgn="base">
        <a:spcBef>
          <a:spcPct val="0"/>
        </a:spcBef>
        <a:spcAft>
          <a:spcPct val="0"/>
        </a:spcAft>
        <a:defRPr sz="4533" b="1">
          <a:solidFill>
            <a:srgbClr val="3971AB"/>
          </a:solidFill>
          <a:latin typeface="Arial" pitchFamily="-65" charset="0"/>
          <a:ea typeface="ＭＳ Ｐゴシック" pitchFamily="-65" charset="-128"/>
        </a:defRPr>
      </a:lvl6pPr>
      <a:lvl7pPr marL="1088490" algn="ctr" defTabSz="544245" rtl="0" fontAlgn="base">
        <a:spcBef>
          <a:spcPct val="0"/>
        </a:spcBef>
        <a:spcAft>
          <a:spcPct val="0"/>
        </a:spcAft>
        <a:defRPr sz="4533" b="1">
          <a:solidFill>
            <a:srgbClr val="3971AB"/>
          </a:solidFill>
          <a:latin typeface="Arial" pitchFamily="-65" charset="0"/>
          <a:ea typeface="ＭＳ Ｐゴシック" pitchFamily="-65" charset="-128"/>
        </a:defRPr>
      </a:lvl7pPr>
      <a:lvl8pPr marL="1632735" algn="ctr" defTabSz="544245" rtl="0" fontAlgn="base">
        <a:spcBef>
          <a:spcPct val="0"/>
        </a:spcBef>
        <a:spcAft>
          <a:spcPct val="0"/>
        </a:spcAft>
        <a:defRPr sz="4533" b="1">
          <a:solidFill>
            <a:srgbClr val="3971AB"/>
          </a:solidFill>
          <a:latin typeface="Arial" pitchFamily="-65" charset="0"/>
          <a:ea typeface="ＭＳ Ｐゴシック" pitchFamily="-65" charset="-128"/>
        </a:defRPr>
      </a:lvl8pPr>
      <a:lvl9pPr marL="2176980" algn="ctr" defTabSz="544245" rtl="0" fontAlgn="base">
        <a:spcBef>
          <a:spcPct val="0"/>
        </a:spcBef>
        <a:spcAft>
          <a:spcPct val="0"/>
        </a:spcAft>
        <a:defRPr sz="4533" b="1">
          <a:solidFill>
            <a:srgbClr val="3971AB"/>
          </a:solidFill>
          <a:latin typeface="Arial" pitchFamily="-65" charset="0"/>
          <a:ea typeface="ＭＳ Ｐゴシック" pitchFamily="-65" charset="-128"/>
        </a:defRPr>
      </a:lvl9pPr>
    </p:titleStyle>
    <p:bodyStyle>
      <a:lvl1pPr marL="609585" indent="-609585" algn="l" defTabSz="544245" rtl="0" eaLnBrk="0" fontAlgn="base" hangingPunct="0">
        <a:spcBef>
          <a:spcPct val="20000"/>
        </a:spcBef>
        <a:spcAft>
          <a:spcPct val="0"/>
        </a:spcAft>
        <a:buClr>
          <a:schemeClr val="tx1"/>
        </a:buClr>
        <a:buFont typeface="+mj-lt"/>
        <a:buAutoNum type="romanUcPeriod"/>
        <a:defRPr sz="2800" kern="1200">
          <a:solidFill>
            <a:srgbClr val="433A38"/>
          </a:solidFill>
          <a:latin typeface="GT America" panose="00000500000000000000" pitchFamily="50" charset="0"/>
          <a:ea typeface="ＭＳ Ｐゴシック" pitchFamily="-65" charset="-128"/>
          <a:cs typeface="GT America" panose="00000500000000000000" pitchFamily="50" charset="0"/>
        </a:defRPr>
      </a:lvl1pPr>
      <a:lvl2pPr marL="1153830" indent="-609585" algn="l" defTabSz="544245" rtl="0" eaLnBrk="0" fontAlgn="base" hangingPunct="0">
        <a:spcBef>
          <a:spcPct val="20000"/>
        </a:spcBef>
        <a:spcAft>
          <a:spcPct val="0"/>
        </a:spcAft>
        <a:buClr>
          <a:schemeClr val="tx1"/>
        </a:buClr>
        <a:buFont typeface="+mj-lt"/>
        <a:buAutoNum type="alphaUcPeriod"/>
        <a:defRPr sz="2533" kern="1200">
          <a:solidFill>
            <a:srgbClr val="433A38"/>
          </a:solidFill>
          <a:latin typeface="Arial"/>
          <a:ea typeface="ヒラギノ角ゴ Pro W3" charset="0"/>
          <a:cs typeface="Arial"/>
        </a:defRPr>
      </a:lvl2pPr>
      <a:lvl3pPr marL="1545679" indent="-457189" algn="l" defTabSz="544245" rtl="0" eaLnBrk="0" fontAlgn="base" hangingPunct="0">
        <a:spcBef>
          <a:spcPct val="20000"/>
        </a:spcBef>
        <a:spcAft>
          <a:spcPct val="0"/>
        </a:spcAft>
        <a:buClr>
          <a:schemeClr val="tx1"/>
        </a:buClr>
        <a:buFont typeface="+mj-lt"/>
        <a:buAutoNum type="arabicPeriod"/>
        <a:defRPr sz="2400" kern="1200">
          <a:solidFill>
            <a:srgbClr val="433A38"/>
          </a:solidFill>
          <a:latin typeface="Arial"/>
          <a:ea typeface="Arial" pitchFamily="-65" charset="0"/>
          <a:cs typeface="Arial"/>
        </a:defRPr>
      </a:lvl3pPr>
      <a:lvl4pPr marL="1904858" indent="-272123" algn="l" defTabSz="544245" rtl="0" eaLnBrk="0" fontAlgn="base" hangingPunct="0">
        <a:spcBef>
          <a:spcPct val="20000"/>
        </a:spcBef>
        <a:spcAft>
          <a:spcPct val="0"/>
        </a:spcAft>
        <a:buClr>
          <a:srgbClr val="3971AB"/>
        </a:buClr>
        <a:buFont typeface="Arial" charset="0"/>
        <a:buChar char="•"/>
        <a:defRPr sz="2400" kern="1200">
          <a:solidFill>
            <a:srgbClr val="00365C"/>
          </a:solidFill>
          <a:latin typeface="Arial"/>
          <a:ea typeface="Arial" pitchFamily="-65" charset="0"/>
          <a:cs typeface="Arial"/>
        </a:defRPr>
      </a:lvl4pPr>
      <a:lvl5pPr marL="2449103" indent="-272123" algn="l" defTabSz="544245" rtl="0" eaLnBrk="0" fontAlgn="base" hangingPunct="0">
        <a:spcBef>
          <a:spcPct val="20000"/>
        </a:spcBef>
        <a:spcAft>
          <a:spcPct val="0"/>
        </a:spcAft>
        <a:buClr>
          <a:srgbClr val="3971AB"/>
        </a:buClr>
        <a:buFont typeface="Wingdings" charset="0"/>
        <a:buChar char="§"/>
        <a:defRPr sz="2400" kern="1200">
          <a:solidFill>
            <a:srgbClr val="00365C"/>
          </a:solidFill>
          <a:latin typeface="Arial"/>
          <a:ea typeface="Arial" pitchFamily="-65" charset="0"/>
          <a:cs typeface="Arial"/>
        </a:defRPr>
      </a:lvl5pPr>
      <a:lvl6pPr marL="2993346" indent="-272123" algn="l" defTabSz="544245" rtl="0" eaLnBrk="1" latinLnBrk="0" hangingPunct="1">
        <a:spcBef>
          <a:spcPct val="20000"/>
        </a:spcBef>
        <a:buFont typeface="Arial"/>
        <a:buChar char="•"/>
        <a:defRPr sz="2400" kern="1200">
          <a:solidFill>
            <a:schemeClr val="tx1"/>
          </a:solidFill>
          <a:latin typeface="+mn-lt"/>
          <a:ea typeface="+mn-ea"/>
          <a:cs typeface="+mn-cs"/>
        </a:defRPr>
      </a:lvl6pPr>
      <a:lvl7pPr marL="3537592" indent="-272123" algn="l" defTabSz="544245" rtl="0" eaLnBrk="1" latinLnBrk="0" hangingPunct="1">
        <a:spcBef>
          <a:spcPct val="20000"/>
        </a:spcBef>
        <a:buFont typeface="Arial"/>
        <a:buChar char="•"/>
        <a:defRPr sz="2400" kern="1200">
          <a:solidFill>
            <a:schemeClr val="tx1"/>
          </a:solidFill>
          <a:latin typeface="+mn-lt"/>
          <a:ea typeface="+mn-ea"/>
          <a:cs typeface="+mn-cs"/>
        </a:defRPr>
      </a:lvl7pPr>
      <a:lvl8pPr marL="4081837" indent="-272123" algn="l" defTabSz="544245" rtl="0" eaLnBrk="1" latinLnBrk="0" hangingPunct="1">
        <a:spcBef>
          <a:spcPct val="20000"/>
        </a:spcBef>
        <a:buFont typeface="Arial"/>
        <a:buChar char="•"/>
        <a:defRPr sz="2400" kern="1200">
          <a:solidFill>
            <a:schemeClr val="tx1"/>
          </a:solidFill>
          <a:latin typeface="+mn-lt"/>
          <a:ea typeface="+mn-ea"/>
          <a:cs typeface="+mn-cs"/>
        </a:defRPr>
      </a:lvl8pPr>
      <a:lvl9pPr marL="4626082" indent="-272123" algn="l" defTabSz="544245" rtl="0" eaLnBrk="1" latinLnBrk="0" hangingPunct="1">
        <a:spcBef>
          <a:spcPct val="20000"/>
        </a:spcBef>
        <a:buFont typeface="Arial"/>
        <a:buChar char="•"/>
        <a:defRPr sz="2400" kern="1200">
          <a:solidFill>
            <a:schemeClr val="tx1"/>
          </a:solidFill>
          <a:latin typeface="+mn-lt"/>
          <a:ea typeface="+mn-ea"/>
          <a:cs typeface="+mn-cs"/>
        </a:defRPr>
      </a:lvl9pPr>
    </p:bodyStyle>
    <p:otherStyle>
      <a:defPPr>
        <a:defRPr lang="en-US"/>
      </a:defPPr>
      <a:lvl1pPr marL="0" algn="l" defTabSz="544245" rtl="0" eaLnBrk="1" latinLnBrk="0" hangingPunct="1">
        <a:defRPr sz="2133" kern="1200">
          <a:solidFill>
            <a:schemeClr val="tx1"/>
          </a:solidFill>
          <a:latin typeface="+mn-lt"/>
          <a:ea typeface="+mn-ea"/>
          <a:cs typeface="+mn-cs"/>
        </a:defRPr>
      </a:lvl1pPr>
      <a:lvl2pPr marL="544245" algn="l" defTabSz="544245" rtl="0" eaLnBrk="1" latinLnBrk="0" hangingPunct="1">
        <a:defRPr sz="2133" kern="1200">
          <a:solidFill>
            <a:schemeClr val="tx1"/>
          </a:solidFill>
          <a:latin typeface="+mn-lt"/>
          <a:ea typeface="+mn-ea"/>
          <a:cs typeface="+mn-cs"/>
        </a:defRPr>
      </a:lvl2pPr>
      <a:lvl3pPr marL="1088490" algn="l" defTabSz="544245" rtl="0" eaLnBrk="1" latinLnBrk="0" hangingPunct="1">
        <a:defRPr sz="2133" kern="1200">
          <a:solidFill>
            <a:schemeClr val="tx1"/>
          </a:solidFill>
          <a:latin typeface="+mn-lt"/>
          <a:ea typeface="+mn-ea"/>
          <a:cs typeface="+mn-cs"/>
        </a:defRPr>
      </a:lvl3pPr>
      <a:lvl4pPr marL="1632735" algn="l" defTabSz="544245" rtl="0" eaLnBrk="1" latinLnBrk="0" hangingPunct="1">
        <a:defRPr sz="2133" kern="1200">
          <a:solidFill>
            <a:schemeClr val="tx1"/>
          </a:solidFill>
          <a:latin typeface="+mn-lt"/>
          <a:ea typeface="+mn-ea"/>
          <a:cs typeface="+mn-cs"/>
        </a:defRPr>
      </a:lvl4pPr>
      <a:lvl5pPr marL="2176980" algn="l" defTabSz="544245" rtl="0" eaLnBrk="1" latinLnBrk="0" hangingPunct="1">
        <a:defRPr sz="2133" kern="1200">
          <a:solidFill>
            <a:schemeClr val="tx1"/>
          </a:solidFill>
          <a:latin typeface="+mn-lt"/>
          <a:ea typeface="+mn-ea"/>
          <a:cs typeface="+mn-cs"/>
        </a:defRPr>
      </a:lvl5pPr>
      <a:lvl6pPr marL="2721224" algn="l" defTabSz="544245" rtl="0" eaLnBrk="1" latinLnBrk="0" hangingPunct="1">
        <a:defRPr sz="2133" kern="1200">
          <a:solidFill>
            <a:schemeClr val="tx1"/>
          </a:solidFill>
          <a:latin typeface="+mn-lt"/>
          <a:ea typeface="+mn-ea"/>
          <a:cs typeface="+mn-cs"/>
        </a:defRPr>
      </a:lvl6pPr>
      <a:lvl7pPr marL="3265469" algn="l" defTabSz="544245" rtl="0" eaLnBrk="1" latinLnBrk="0" hangingPunct="1">
        <a:defRPr sz="2133" kern="1200">
          <a:solidFill>
            <a:schemeClr val="tx1"/>
          </a:solidFill>
          <a:latin typeface="+mn-lt"/>
          <a:ea typeface="+mn-ea"/>
          <a:cs typeface="+mn-cs"/>
        </a:defRPr>
      </a:lvl7pPr>
      <a:lvl8pPr marL="3809714" algn="l" defTabSz="544245" rtl="0" eaLnBrk="1" latinLnBrk="0" hangingPunct="1">
        <a:defRPr sz="2133" kern="1200">
          <a:solidFill>
            <a:schemeClr val="tx1"/>
          </a:solidFill>
          <a:latin typeface="+mn-lt"/>
          <a:ea typeface="+mn-ea"/>
          <a:cs typeface="+mn-cs"/>
        </a:defRPr>
      </a:lvl8pPr>
      <a:lvl9pPr marL="4353959" algn="l" defTabSz="544245" rtl="0" eaLnBrk="1" latinLnBrk="0" hangingPunct="1">
        <a:defRPr sz="21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1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00D9691-A9B8-B9E3-A85F-0A80025C82A0}"/>
              </a:ext>
            </a:extLst>
          </p:cNvPr>
          <p:cNvSpPr txBox="1"/>
          <p:nvPr/>
        </p:nvSpPr>
        <p:spPr>
          <a:xfrm>
            <a:off x="-2829" y="1709561"/>
            <a:ext cx="12223978" cy="2677656"/>
          </a:xfrm>
          <a:prstGeom prst="rect">
            <a:avLst/>
          </a:prstGeom>
          <a:noFill/>
        </p:spPr>
        <p:txBody>
          <a:bodyPr wrap="square" lIns="91440" tIns="45720" rIns="91440" bIns="45720" rtlCol="0" anchor="t">
            <a:spAutoFit/>
          </a:bodyPr>
          <a:lstStyle/>
          <a:p>
            <a:pPr algn="ctr"/>
            <a:r>
              <a:rPr lang="en-US" sz="6000">
                <a:latin typeface="Calibri"/>
                <a:ea typeface="Calibri"/>
                <a:cs typeface="Calibri"/>
              </a:rPr>
              <a:t>HUD Equal Access Rule Webinar</a:t>
            </a:r>
            <a:endParaRPr lang="en-US"/>
          </a:p>
          <a:p>
            <a:pPr algn="ctr"/>
            <a:r>
              <a:rPr lang="en-US" sz="5400">
                <a:solidFill>
                  <a:schemeClr val="accent5"/>
                </a:solidFill>
                <a:latin typeface="Calibri"/>
                <a:ea typeface="Calibri"/>
                <a:cs typeface="Calibri"/>
              </a:rPr>
              <a:t>Protecting Equal Access</a:t>
            </a:r>
            <a:endParaRPr lang="en-US">
              <a:solidFill>
                <a:schemeClr val="accent5"/>
              </a:solidFill>
              <a:latin typeface="Arial"/>
              <a:ea typeface="Calibri"/>
              <a:cs typeface="Arial"/>
            </a:endParaRPr>
          </a:p>
          <a:p>
            <a:pPr algn="ctr"/>
            <a:r>
              <a:rPr lang="en-US" sz="5400">
                <a:solidFill>
                  <a:schemeClr val="accent5"/>
                </a:solidFill>
                <a:latin typeface="Calibri"/>
                <a:ea typeface="Calibri"/>
                <a:cs typeface="Calibri"/>
              </a:rPr>
              <a:t>to HUD Programs</a:t>
            </a:r>
            <a:endParaRPr lang="en-US">
              <a:solidFill>
                <a:schemeClr val="accent5"/>
              </a:solidFill>
              <a:cs typeface="Arial"/>
            </a:endParaRPr>
          </a:p>
        </p:txBody>
      </p:sp>
    </p:spTree>
    <p:extLst>
      <p:ext uri="{BB962C8B-B14F-4D97-AF65-F5344CB8AC3E}">
        <p14:creationId xmlns:p14="http://schemas.microsoft.com/office/powerpoint/2010/main" val="1192558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58B4F-3FA2-E392-B606-D45FBA726BA2}"/>
              </a:ext>
            </a:extLst>
          </p:cNvPr>
          <p:cNvSpPr>
            <a:spLocks noGrp="1"/>
          </p:cNvSpPr>
          <p:nvPr>
            <p:ph type="title"/>
          </p:nvPr>
        </p:nvSpPr>
        <p:spPr/>
        <p:txBody>
          <a:bodyPr/>
          <a:lstStyle/>
          <a:p>
            <a:r>
              <a:rPr lang="en-US"/>
              <a:t>Take Action: Your Comment Matters!</a:t>
            </a:r>
          </a:p>
        </p:txBody>
      </p:sp>
      <p:sp>
        <p:nvSpPr>
          <p:cNvPr id="3" name="Text Placeholder 2">
            <a:extLst>
              <a:ext uri="{FF2B5EF4-FFF2-40B4-BE49-F238E27FC236}">
                <a16:creationId xmlns:a16="http://schemas.microsoft.com/office/drawing/2014/main" id="{420CD288-8931-047A-A7A2-04A459B973E5}"/>
              </a:ext>
            </a:extLst>
          </p:cNvPr>
          <p:cNvSpPr>
            <a:spLocks noGrp="1"/>
          </p:cNvSpPr>
          <p:nvPr>
            <p:ph type="body" sz="quarter" idx="10"/>
          </p:nvPr>
        </p:nvSpPr>
        <p:spPr>
          <a:xfrm>
            <a:off x="508000" y="1701800"/>
            <a:ext cx="11271624" cy="4241800"/>
          </a:xfrm>
        </p:spPr>
        <p:txBody>
          <a:bodyPr/>
          <a:lstStyle/>
          <a:p>
            <a:r>
              <a:rPr lang="en-US">
                <a:solidFill>
                  <a:schemeClr val="accent6">
                    <a:lumMod val="50000"/>
                  </a:schemeClr>
                </a:solidFill>
              </a:rPr>
              <a:t>Submitting public comments has many concrete and important impacts, and helps to do the following:</a:t>
            </a:r>
          </a:p>
          <a:p>
            <a:endParaRPr lang="en-US" sz="900" b="1"/>
          </a:p>
          <a:p>
            <a:pPr marL="457200" indent="-457200">
              <a:buFont typeface="Arial" panose="020B0604020202020204" pitchFamily="34" charset="0"/>
              <a:buChar char="•"/>
            </a:pPr>
            <a:r>
              <a:rPr lang="en-US" b="1"/>
              <a:t>Build the Record. </a:t>
            </a:r>
          </a:p>
          <a:p>
            <a:pPr marL="457200" indent="-457200">
              <a:buFont typeface="Arial" panose="020B0604020202020204" pitchFamily="34" charset="0"/>
              <a:buChar char="•"/>
            </a:pPr>
            <a:r>
              <a:rPr lang="en-US" b="1"/>
              <a:t>Show the Strength of Opposition.</a:t>
            </a:r>
          </a:p>
          <a:p>
            <a:pPr marL="457200" indent="-457200">
              <a:buFont typeface="Arial" panose="020B0604020202020204" pitchFamily="34" charset="0"/>
              <a:buChar char="•"/>
            </a:pPr>
            <a:r>
              <a:rPr lang="en-US" b="1"/>
              <a:t>Provide Opportunity for Collective Action. </a:t>
            </a:r>
          </a:p>
          <a:p>
            <a:pPr marL="457200" indent="-457200">
              <a:buFont typeface="Arial" panose="020B0604020202020204" pitchFamily="34" charset="0"/>
              <a:buChar char="•"/>
            </a:pPr>
            <a:endParaRPr lang="en-US" b="1"/>
          </a:p>
          <a:p>
            <a:r>
              <a:rPr lang="en-US" b="1"/>
              <a:t>Every comment counts! </a:t>
            </a:r>
          </a:p>
        </p:txBody>
      </p:sp>
    </p:spTree>
    <p:extLst>
      <p:ext uri="{BB962C8B-B14F-4D97-AF65-F5344CB8AC3E}">
        <p14:creationId xmlns:p14="http://schemas.microsoft.com/office/powerpoint/2010/main" val="1919675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1913E-E4FD-1119-7DBC-F406D45B10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7B4919-CF13-F161-3A3E-2203CFD7C295}"/>
              </a:ext>
            </a:extLst>
          </p:cNvPr>
          <p:cNvSpPr>
            <a:spLocks noGrp="1"/>
          </p:cNvSpPr>
          <p:nvPr>
            <p:ph type="title"/>
          </p:nvPr>
        </p:nvSpPr>
        <p:spPr>
          <a:xfrm>
            <a:off x="689102" y="779650"/>
            <a:ext cx="11329200" cy="432000"/>
          </a:xfrm>
        </p:spPr>
        <p:txBody>
          <a:bodyPr anchor="b">
            <a:noAutofit/>
          </a:bodyPr>
          <a:lstStyle/>
          <a:p>
            <a:r>
              <a:rPr lang="en-US" sz="4000">
                <a:solidFill>
                  <a:schemeClr val="bg2">
                    <a:lumMod val="25000"/>
                  </a:schemeClr>
                </a:solidFill>
                <a:latin typeface="Verdana"/>
                <a:ea typeface="Verdana"/>
              </a:rPr>
              <a:t>Today's Webinar</a:t>
            </a:r>
            <a:endParaRPr lang="en-US">
              <a:solidFill>
                <a:schemeClr val="bg2">
                  <a:lumMod val="25000"/>
                </a:schemeClr>
              </a:solidFill>
            </a:endParaRPr>
          </a:p>
        </p:txBody>
      </p:sp>
      <p:graphicFrame>
        <p:nvGraphicFramePr>
          <p:cNvPr id="4" name="Diagram 3">
            <a:extLst>
              <a:ext uri="{FF2B5EF4-FFF2-40B4-BE49-F238E27FC236}">
                <a16:creationId xmlns:a16="http://schemas.microsoft.com/office/drawing/2014/main" id="{18CB80EF-9377-B9DB-592A-7238A32DEBF0}"/>
              </a:ext>
            </a:extLst>
          </p:cNvPr>
          <p:cNvGraphicFramePr/>
          <p:nvPr>
            <p:extLst>
              <p:ext uri="{D42A27DB-BD31-4B8C-83A1-F6EECF244321}">
                <p14:modId xmlns:p14="http://schemas.microsoft.com/office/powerpoint/2010/main" val="1650368934"/>
              </p:ext>
            </p:extLst>
          </p:nvPr>
        </p:nvGraphicFramePr>
        <p:xfrm>
          <a:off x="365310" y="1531845"/>
          <a:ext cx="11638037" cy="4569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4027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3D12A-BB37-8111-6AAC-EC9263E48422}"/>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80135B6D-1744-8EF1-A44E-DA066D8988F0}"/>
              </a:ext>
            </a:extLst>
          </p:cNvPr>
          <p:cNvSpPr>
            <a:spLocks noGrp="1"/>
          </p:cNvSpPr>
          <p:nvPr>
            <p:ph type="body" sz="quarter" idx="10"/>
          </p:nvPr>
        </p:nvSpPr>
        <p:spPr>
          <a:xfrm>
            <a:off x="755808" y="1716234"/>
            <a:ext cx="10479215" cy="2808469"/>
          </a:xfrm>
        </p:spPr>
        <p:txBody>
          <a:bodyPr vert="horz" lIns="0" tIns="0" rIns="0" bIns="0" rtlCol="0" anchor="t">
            <a:noAutofit/>
          </a:bodyPr>
          <a:lstStyle/>
          <a:p>
            <a:pPr algn="ctr"/>
            <a:r>
              <a:rPr lang="en-US" sz="6600" b="1">
                <a:solidFill>
                  <a:schemeClr val="accent5"/>
                </a:solidFill>
                <a:latin typeface="Arial"/>
                <a:cs typeface="Arial"/>
              </a:rPr>
              <a:t>HUD’s Equal Access Rule:</a:t>
            </a:r>
            <a:endParaRPr lang="en-US" sz="9600" b="1">
              <a:solidFill>
                <a:schemeClr val="accent5"/>
              </a:solidFill>
            </a:endParaRPr>
          </a:p>
          <a:p>
            <a:pPr algn="ctr"/>
            <a:r>
              <a:rPr lang="en-US" sz="5400">
                <a:latin typeface="Arial"/>
                <a:cs typeface="Arial"/>
              </a:rPr>
              <a:t>Why It Matters </a:t>
            </a:r>
            <a:endParaRPr lang="en-US"/>
          </a:p>
        </p:txBody>
      </p:sp>
    </p:spTree>
    <p:extLst>
      <p:ext uri="{BB962C8B-B14F-4D97-AF65-F5344CB8AC3E}">
        <p14:creationId xmlns:p14="http://schemas.microsoft.com/office/powerpoint/2010/main" val="877373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84B2D-30FC-B435-FCBB-879ED371E9B0}"/>
              </a:ext>
            </a:extLst>
          </p:cNvPr>
          <p:cNvSpPr>
            <a:spLocks noGrp="1"/>
          </p:cNvSpPr>
          <p:nvPr>
            <p:ph type="title"/>
          </p:nvPr>
        </p:nvSpPr>
        <p:spPr/>
        <p:txBody>
          <a:bodyPr/>
          <a:lstStyle/>
          <a:p>
            <a:r>
              <a:rPr lang="en-US" sz="2800">
                <a:latin typeface="Verdana"/>
                <a:ea typeface="Verdana"/>
              </a:rPr>
              <a:t>What is the Equal Access Rule?</a:t>
            </a:r>
            <a:endParaRPr lang="en-US" sz="2800"/>
          </a:p>
        </p:txBody>
      </p:sp>
      <p:sp>
        <p:nvSpPr>
          <p:cNvPr id="3" name="Content Placeholder 2">
            <a:extLst>
              <a:ext uri="{FF2B5EF4-FFF2-40B4-BE49-F238E27FC236}">
                <a16:creationId xmlns:a16="http://schemas.microsoft.com/office/drawing/2014/main" id="{845AE9C3-F7B1-4458-9012-1957B84B79A1}"/>
              </a:ext>
            </a:extLst>
          </p:cNvPr>
          <p:cNvSpPr>
            <a:spLocks noGrp="1"/>
          </p:cNvSpPr>
          <p:nvPr>
            <p:ph sz="quarter" idx="14"/>
          </p:nvPr>
        </p:nvSpPr>
        <p:spPr>
          <a:xfrm>
            <a:off x="841248" y="1527048"/>
            <a:ext cx="10479024" cy="1330452"/>
          </a:xfrm>
        </p:spPr>
        <p:txBody>
          <a:bodyPr vert="horz" lIns="0" tIns="0" rIns="0" bIns="0" rtlCol="0" anchor="t">
            <a:normAutofit fontScale="85000" lnSpcReduction="20000"/>
          </a:bodyPr>
          <a:lstStyle/>
          <a:p>
            <a:pPr marL="342900" indent="-342900">
              <a:buFont typeface="Arial" panose="020B0604020202020204" pitchFamily="34" charset="0"/>
              <a:buChar char="•"/>
            </a:pPr>
            <a:r>
              <a:rPr lang="en-US" sz="2800">
                <a:latin typeface="Arial"/>
                <a:cs typeface="Arial"/>
              </a:rPr>
              <a:t>HUD’s Equal Access Rule (EAR), originally published in 2012 and updated in 2016 protects against discrimination based on sexual orientation and gender identity (2012) and across all HUD programs and ensures access to single-sex shelters is in accordance with self-identified gender identity. </a:t>
            </a:r>
            <a:endParaRPr lang="en-US"/>
          </a:p>
          <a:p>
            <a:pPr marL="342900" indent="-342900">
              <a:buFont typeface="Arial" panose="020B0604020202020204" pitchFamily="34" charset="0"/>
              <a:buChar char="•"/>
            </a:pPr>
            <a:endParaRPr lang="en-US" sz="2800"/>
          </a:p>
        </p:txBody>
      </p:sp>
      <p:sp>
        <p:nvSpPr>
          <p:cNvPr id="4" name="Slide Number Placeholder 3">
            <a:extLst>
              <a:ext uri="{FF2B5EF4-FFF2-40B4-BE49-F238E27FC236}">
                <a16:creationId xmlns:a16="http://schemas.microsoft.com/office/drawing/2014/main" id="{5EEAC3AC-7E10-07B3-A09C-F4684D8253ED}"/>
              </a:ext>
            </a:extLst>
          </p:cNvPr>
          <p:cNvSpPr>
            <a:spLocks noGrp="1"/>
          </p:cNvSpPr>
          <p:nvPr>
            <p:ph type="sldNum" sz="quarter" idx="11"/>
          </p:nvPr>
        </p:nvSpPr>
        <p:spPr/>
        <p:txBody>
          <a:bodyPr/>
          <a:lstStyle/>
          <a:p>
            <a:fld id="{B67B645E-C5E5-4727-B977-D372A0AA71D9}" type="slidenum">
              <a:rPr lang="en-US" smtClean="0"/>
              <a:pPr/>
              <a:t>4</a:t>
            </a:fld>
            <a:endParaRPr lang="en-US"/>
          </a:p>
        </p:txBody>
      </p:sp>
      <p:graphicFrame>
        <p:nvGraphicFramePr>
          <p:cNvPr id="5" name="Table 4">
            <a:extLst>
              <a:ext uri="{FF2B5EF4-FFF2-40B4-BE49-F238E27FC236}">
                <a16:creationId xmlns:a16="http://schemas.microsoft.com/office/drawing/2014/main" id="{F2AC00C9-D36B-1683-E781-D5B7110091C1}"/>
              </a:ext>
            </a:extLst>
          </p:cNvPr>
          <p:cNvGraphicFramePr>
            <a:graphicFrameLocks noGrp="1"/>
          </p:cNvGraphicFramePr>
          <p:nvPr>
            <p:extLst>
              <p:ext uri="{D42A27DB-BD31-4B8C-83A1-F6EECF244321}">
                <p14:modId xmlns:p14="http://schemas.microsoft.com/office/powerpoint/2010/main" val="2060310967"/>
              </p:ext>
            </p:extLst>
          </p:nvPr>
        </p:nvGraphicFramePr>
        <p:xfrm>
          <a:off x="635000" y="2743056"/>
          <a:ext cx="11126200" cy="3413760"/>
        </p:xfrm>
        <a:graphic>
          <a:graphicData uri="http://schemas.openxmlformats.org/drawingml/2006/table">
            <a:tbl>
              <a:tblPr firstRow="1" bandRow="1">
                <a:tableStyleId>{68D230F3-CF80-4859-8CE7-A43EE81993B5}</a:tableStyleId>
              </a:tblPr>
              <a:tblGrid>
                <a:gridCol w="5563100">
                  <a:extLst>
                    <a:ext uri="{9D8B030D-6E8A-4147-A177-3AD203B41FA5}">
                      <a16:colId xmlns:a16="http://schemas.microsoft.com/office/drawing/2014/main" val="908175417"/>
                    </a:ext>
                  </a:extLst>
                </a:gridCol>
                <a:gridCol w="5563100">
                  <a:extLst>
                    <a:ext uri="{9D8B030D-6E8A-4147-A177-3AD203B41FA5}">
                      <a16:colId xmlns:a16="http://schemas.microsoft.com/office/drawing/2014/main" val="1296759405"/>
                    </a:ext>
                  </a:extLst>
                </a:gridCol>
              </a:tblGrid>
              <a:tr h="560917">
                <a:tc>
                  <a:txBody>
                    <a:bodyPr/>
                    <a:lstStyle/>
                    <a:p>
                      <a:pPr lvl="0" algn="ctr">
                        <a:buNone/>
                      </a:pPr>
                      <a:r>
                        <a:rPr lang="en-US" sz="3200"/>
                        <a:t>EAR Protections</a:t>
                      </a:r>
                    </a:p>
                  </a:txBody>
                  <a:tcPr/>
                </a:tc>
                <a:tc>
                  <a:txBody>
                    <a:bodyPr/>
                    <a:lstStyle/>
                    <a:p>
                      <a:pPr lvl="0" algn="ctr">
                        <a:buNone/>
                      </a:pPr>
                      <a:r>
                        <a:rPr lang="en-US" sz="3200"/>
                        <a:t>EAR Enforcement</a:t>
                      </a:r>
                    </a:p>
                  </a:txBody>
                  <a:tcPr/>
                </a:tc>
                <a:extLst>
                  <a:ext uri="{0D108BD9-81ED-4DB2-BD59-A6C34878D82A}">
                    <a16:rowId xmlns:a16="http://schemas.microsoft.com/office/drawing/2014/main" val="3821393914"/>
                  </a:ext>
                </a:extLst>
              </a:tr>
              <a:tr h="2283732">
                <a:tc>
                  <a:txBody>
                    <a:bodyPr/>
                    <a:lstStyle/>
                    <a:p>
                      <a:pPr marL="285750" lvl="0" indent="-285750">
                        <a:buFont typeface="Arial" panose="020B0604020202020204" pitchFamily="34" charset="0"/>
                        <a:buChar char="•"/>
                      </a:pPr>
                      <a:r>
                        <a:rPr lang="en-US" sz="1800"/>
                        <a:t>HUD’s housing programs open to all eligible individuals and families regardless of sexual orientation, gender identity, or marital status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u="none" strike="noStrike" noProof="0"/>
                        <a:t>Transgender and gender non-conforming clients have access to single-sex shelters according to their gender identity (must a</a:t>
                      </a:r>
                      <a:r>
                        <a:rPr lang="en-US" sz="1800" err="1"/>
                        <a:t>ccept</a:t>
                      </a:r>
                      <a:r>
                        <a:rPr lang="en-US" sz="1800"/>
                        <a:t> shelter seekers self-identified name, pronouns, and gender identity)</a:t>
                      </a:r>
                    </a:p>
                    <a:p>
                      <a:pPr marL="285750" lvl="0" indent="-285750">
                        <a:buFont typeface="Arial" panose="020B0604020202020204" pitchFamily="34" charset="0"/>
                        <a:buChar char="•"/>
                      </a:pPr>
                      <a:r>
                        <a:rPr lang="en-US" sz="1800" b="0" i="0" u="none" strike="noStrike" noProof="0">
                          <a:latin typeface="Arial"/>
                          <a:cs typeface="Arial"/>
                        </a:rPr>
                        <a:t>Individuals may not be subject to provide “evidence” of gender identity. </a:t>
                      </a:r>
                    </a:p>
                  </a:txBody>
                  <a:tcPr/>
                </a:tc>
                <a:tc>
                  <a:txBody>
                    <a:bodyPr/>
                    <a:lstStyle/>
                    <a:p>
                      <a:pPr marL="285750" indent="-285750">
                        <a:buFont typeface="Arial" panose="020B0604020202020204" pitchFamily="34" charset="0"/>
                        <a:buChar char="•"/>
                      </a:pPr>
                      <a:r>
                        <a:rPr lang="en-US" sz="2000"/>
                        <a:t>Individuals can report to HUD instances of discrimination and lack of adequate shelter access (in addition to HUD program monitoring).</a:t>
                      </a:r>
                      <a:endParaRPr lang="en-US"/>
                    </a:p>
                    <a:p>
                      <a:pPr marL="285750" lvl="0" indent="-285750">
                        <a:buFont typeface="Arial" panose="020B0604020202020204" pitchFamily="34" charset="0"/>
                        <a:buChar char="•"/>
                      </a:pPr>
                      <a:r>
                        <a:rPr lang="en-US" sz="2000"/>
                        <a:t>The rule requires that HUD investigate these complaints to uphold sexual orientation and gender identity protections in housing and shelter services.</a:t>
                      </a:r>
                      <a:endParaRPr lang="en-US"/>
                    </a:p>
                  </a:txBody>
                  <a:tcPr/>
                </a:tc>
                <a:extLst>
                  <a:ext uri="{0D108BD9-81ED-4DB2-BD59-A6C34878D82A}">
                    <a16:rowId xmlns:a16="http://schemas.microsoft.com/office/drawing/2014/main" val="2410652274"/>
                  </a:ext>
                </a:extLst>
              </a:tr>
            </a:tbl>
          </a:graphicData>
        </a:graphic>
      </p:graphicFrame>
    </p:spTree>
    <p:extLst>
      <p:ext uri="{BB962C8B-B14F-4D97-AF65-F5344CB8AC3E}">
        <p14:creationId xmlns:p14="http://schemas.microsoft.com/office/powerpoint/2010/main" val="1464788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D5A6B-7AB6-A905-BBBD-E9E7B2FC76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A246AF-6A5C-D77C-29B1-FC8484BFB405}"/>
              </a:ext>
            </a:extLst>
          </p:cNvPr>
          <p:cNvSpPr>
            <a:spLocks noGrp="1"/>
          </p:cNvSpPr>
          <p:nvPr>
            <p:ph type="title"/>
          </p:nvPr>
        </p:nvSpPr>
        <p:spPr>
          <a:xfrm>
            <a:off x="689102" y="779650"/>
            <a:ext cx="11329200" cy="432000"/>
          </a:xfrm>
        </p:spPr>
        <p:txBody>
          <a:bodyPr anchor="b">
            <a:noAutofit/>
          </a:bodyPr>
          <a:lstStyle/>
          <a:p>
            <a:r>
              <a:rPr lang="en-US" sz="4250">
                <a:solidFill>
                  <a:schemeClr val="bg2">
                    <a:lumMod val="25000"/>
                  </a:schemeClr>
                </a:solidFill>
                <a:latin typeface="Verdana"/>
                <a:ea typeface="Verdana"/>
              </a:rPr>
              <a:t>Equal Access Rule: A Brief Timeline</a:t>
            </a:r>
            <a:endParaRPr lang="en-US">
              <a:solidFill>
                <a:schemeClr val="bg2">
                  <a:lumMod val="25000"/>
                </a:schemeClr>
              </a:solidFill>
            </a:endParaRPr>
          </a:p>
        </p:txBody>
      </p:sp>
      <p:graphicFrame>
        <p:nvGraphicFramePr>
          <p:cNvPr id="4" name="Diagram 3">
            <a:extLst>
              <a:ext uri="{FF2B5EF4-FFF2-40B4-BE49-F238E27FC236}">
                <a16:creationId xmlns:a16="http://schemas.microsoft.com/office/drawing/2014/main" id="{596367E2-DA82-1546-BE86-8D46DD46F348}"/>
              </a:ext>
            </a:extLst>
          </p:cNvPr>
          <p:cNvGraphicFramePr/>
          <p:nvPr>
            <p:extLst>
              <p:ext uri="{D42A27DB-BD31-4B8C-83A1-F6EECF244321}">
                <p14:modId xmlns:p14="http://schemas.microsoft.com/office/powerpoint/2010/main" val="1021787815"/>
              </p:ext>
            </p:extLst>
          </p:nvPr>
        </p:nvGraphicFramePr>
        <p:xfrm>
          <a:off x="607215" y="1713273"/>
          <a:ext cx="10972800" cy="41583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44171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09323-B1EC-4D05-4F31-D26987798E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582B7B-5113-665C-8B9D-90D1262D9BCD}"/>
              </a:ext>
            </a:extLst>
          </p:cNvPr>
          <p:cNvSpPr>
            <a:spLocks noGrp="1"/>
          </p:cNvSpPr>
          <p:nvPr>
            <p:ph type="title"/>
          </p:nvPr>
        </p:nvSpPr>
        <p:spPr>
          <a:xfrm>
            <a:off x="689102" y="779650"/>
            <a:ext cx="11329200" cy="432000"/>
          </a:xfrm>
        </p:spPr>
        <p:txBody>
          <a:bodyPr anchor="b">
            <a:noAutofit/>
          </a:bodyPr>
          <a:lstStyle/>
          <a:p>
            <a:r>
              <a:rPr lang="en-US" sz="4000">
                <a:solidFill>
                  <a:schemeClr val="bg2">
                    <a:lumMod val="25000"/>
                  </a:schemeClr>
                </a:solidFill>
                <a:latin typeface="Verdana"/>
                <a:ea typeface="Verdana"/>
              </a:rPr>
              <a:t>Reinforcing the Need</a:t>
            </a:r>
            <a:endParaRPr lang="en-US" sz="4000">
              <a:solidFill>
                <a:schemeClr val="bg2">
                  <a:lumMod val="25000"/>
                </a:schemeClr>
              </a:solidFill>
            </a:endParaRPr>
          </a:p>
        </p:txBody>
      </p:sp>
      <p:graphicFrame>
        <p:nvGraphicFramePr>
          <p:cNvPr id="4" name="Diagram 3">
            <a:extLst>
              <a:ext uri="{FF2B5EF4-FFF2-40B4-BE49-F238E27FC236}">
                <a16:creationId xmlns:a16="http://schemas.microsoft.com/office/drawing/2014/main" id="{C1E6B045-3023-DF40-FE6E-165E07C7275A}"/>
              </a:ext>
            </a:extLst>
          </p:cNvPr>
          <p:cNvGraphicFramePr/>
          <p:nvPr>
            <p:extLst>
              <p:ext uri="{D42A27DB-BD31-4B8C-83A1-F6EECF244321}">
                <p14:modId xmlns:p14="http://schemas.microsoft.com/office/powerpoint/2010/main" val="2444812639"/>
              </p:ext>
            </p:extLst>
          </p:nvPr>
        </p:nvGraphicFramePr>
        <p:xfrm>
          <a:off x="365310" y="1531845"/>
          <a:ext cx="11638037" cy="4569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99856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2">
            <a:extLst>
              <a:ext uri="{FF2B5EF4-FFF2-40B4-BE49-F238E27FC236}">
                <a16:creationId xmlns:a16="http://schemas.microsoft.com/office/drawing/2014/main" id="{DBA441A7-EB84-86CF-A425-5E19869BF9BD}"/>
              </a:ext>
              <a:ext uri="{C183D7F6-B498-43B3-948B-1728B52AA6E4}">
                <adec:decorative xmlns:adec="http://schemas.microsoft.com/office/drawing/2017/decorative" val="1"/>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3" name="Rectangle 14">
            <a:extLst>
              <a:ext uri="{FF2B5EF4-FFF2-40B4-BE49-F238E27FC236}">
                <a16:creationId xmlns:a16="http://schemas.microsoft.com/office/drawing/2014/main" id="{6AE0994E-C526-A5B1-54FE-E9756E543B66}"/>
              </a:ext>
              <a:ext uri="{C183D7F6-B498-43B3-948B-1728B52AA6E4}">
                <adec:decorative xmlns:adec="http://schemas.microsoft.com/office/drawing/2017/decorative" val="1"/>
              </a:ext>
            </a:extLst>
          </p:cNvPr>
          <p:cNvSpPr>
            <a:spLocks noMove="1" noResize="1"/>
          </p:cNvSpPr>
          <p:nvPr/>
        </p:nvSpPr>
        <p:spPr>
          <a:xfrm rot="5399996" flipH="1">
            <a:off x="-1410083" y="1410083"/>
            <a:ext cx="6858000" cy="4037834"/>
          </a:xfrm>
          <a:prstGeom prst="rect">
            <a:avLst/>
          </a:prstGeom>
          <a:gradFill>
            <a:gsLst>
              <a:gs pos="0">
                <a:srgbClr val="000000"/>
              </a:gs>
              <a:gs pos="100000">
                <a:srgbClr val="104862"/>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4" name="Rectangle 16">
            <a:extLst>
              <a:ext uri="{FF2B5EF4-FFF2-40B4-BE49-F238E27FC236}">
                <a16:creationId xmlns:a16="http://schemas.microsoft.com/office/drawing/2014/main" id="{C156F2FF-8969-EB76-DDE5-386B9AD5517D}"/>
              </a:ext>
              <a:ext uri="{C183D7F6-B498-43B3-948B-1728B52AA6E4}">
                <adec:decorative xmlns:adec="http://schemas.microsoft.com/office/drawing/2017/decorative" val="1"/>
              </a:ext>
            </a:extLst>
          </p:cNvPr>
          <p:cNvSpPr>
            <a:spLocks noMove="1" noResize="1"/>
          </p:cNvSpPr>
          <p:nvPr/>
        </p:nvSpPr>
        <p:spPr>
          <a:xfrm rot="5399996" flipH="1">
            <a:off x="-1410083" y="1420223"/>
            <a:ext cx="6858000" cy="4037834"/>
          </a:xfrm>
          <a:prstGeom prst="rect">
            <a:avLst/>
          </a:prstGeom>
          <a:gradFill>
            <a:gsLst>
              <a:gs pos="0">
                <a:srgbClr val="000000">
                  <a:alpha val="0"/>
                </a:srgbClr>
              </a:gs>
              <a:gs pos="100000">
                <a:srgbClr val="156082">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5" name="Rectangle 18">
            <a:extLst>
              <a:ext uri="{FF2B5EF4-FFF2-40B4-BE49-F238E27FC236}">
                <a16:creationId xmlns:a16="http://schemas.microsoft.com/office/drawing/2014/main" id="{6FAC9B95-E89D-8D42-3425-6B93F342C9B7}"/>
              </a:ext>
              <a:ext uri="{C183D7F6-B498-43B3-948B-1728B52AA6E4}">
                <adec:decorative xmlns:adec="http://schemas.microsoft.com/office/drawing/2017/decorative" val="1"/>
              </a:ext>
            </a:extLst>
          </p:cNvPr>
          <p:cNvSpPr>
            <a:spLocks noMove="1" noResize="1"/>
          </p:cNvSpPr>
          <p:nvPr/>
        </p:nvSpPr>
        <p:spPr>
          <a:xfrm rot="5399996" flipH="1">
            <a:off x="767922" y="3588088"/>
            <a:ext cx="2501981" cy="4037844"/>
          </a:xfrm>
          <a:prstGeom prst="rect">
            <a:avLst/>
          </a:prstGeom>
          <a:gradFill>
            <a:gsLst>
              <a:gs pos="0">
                <a:srgbClr val="156082">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6" name="Freeform: Shape 20">
            <a:extLst>
              <a:ext uri="{FF2B5EF4-FFF2-40B4-BE49-F238E27FC236}">
                <a16:creationId xmlns:a16="http://schemas.microsoft.com/office/drawing/2014/main" id="{1EC9FC61-04C2-B9E8-18B7-12CE6E90489B}"/>
              </a:ext>
              <a:ext uri="{C183D7F6-B498-43B3-948B-1728B52AA6E4}">
                <adec:decorative xmlns:adec="http://schemas.microsoft.com/office/drawing/2017/decorative" val="1"/>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val f5"/>
              <a:gd name="f37" fmla="val f6"/>
              <a:gd name="f38" fmla="val f7"/>
              <a:gd name="f39" fmla="*/ f33 f0 1"/>
              <a:gd name="f40" fmla="+- f38 0 f36"/>
              <a:gd name="f41" fmla="+- f37 0 f36"/>
              <a:gd name="f42" fmla="*/ f39 1 f2"/>
              <a:gd name="f43" fmla="*/ f41 1 3900357"/>
              <a:gd name="f44" fmla="*/ f40 1 4178958"/>
              <a:gd name="f45" fmla="*/ 2432225 f41 1"/>
              <a:gd name="f46" fmla="*/ 93939 f40 1"/>
              <a:gd name="f47" fmla="*/ 3900357 f41 1"/>
              <a:gd name="f48" fmla="*/ 2089479 f40 1"/>
              <a:gd name="f49" fmla="*/ 1810878 f41 1"/>
              <a:gd name="f50" fmla="*/ 4178958 f40 1"/>
              <a:gd name="f51" fmla="*/ 78249 f41 1"/>
              <a:gd name="f52" fmla="*/ 3257727 f40 1"/>
              <a:gd name="f53" fmla="*/ 0 f41 1"/>
              <a:gd name="f54" fmla="*/ 3128923 f40 1"/>
              <a:gd name="f55" fmla="*/ 831324 f41 1"/>
              <a:gd name="f56" fmla="*/ 244281 f40 1"/>
              <a:gd name="f57" fmla="*/ 997559 f41 1"/>
              <a:gd name="f58" fmla="*/ 164202 f40 1"/>
              <a:gd name="f59" fmla="*/ 0 f40 1"/>
              <a:gd name="f60" fmla="+- f42 0 f1"/>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3900357"/>
              <a:gd name="f72" fmla="*/ f56 1 4178958"/>
              <a:gd name="f73" fmla="*/ f57 1 3900357"/>
              <a:gd name="f74" fmla="*/ f58 1 4178958"/>
              <a:gd name="f75" fmla="*/ f59 1 4178958"/>
              <a:gd name="f76" fmla="*/ f36 1 f43"/>
              <a:gd name="f77" fmla="*/ f37 1 f43"/>
              <a:gd name="f78" fmla="*/ f36 1 f44"/>
              <a:gd name="f79" fmla="*/ f38 1 f44"/>
              <a:gd name="f80" fmla="*/ f61 1 f43"/>
              <a:gd name="f81" fmla="*/ f62 1 f44"/>
              <a:gd name="f82" fmla="*/ f63 1 f43"/>
              <a:gd name="f83" fmla="*/ f64 1 f44"/>
              <a:gd name="f84" fmla="*/ f65 1 f43"/>
              <a:gd name="f85" fmla="*/ f66 1 f44"/>
              <a:gd name="f86" fmla="*/ f67 1 f43"/>
              <a:gd name="f87" fmla="*/ f68 1 f44"/>
              <a:gd name="f88" fmla="*/ f69 1 f43"/>
              <a:gd name="f89" fmla="*/ f70 1 f44"/>
              <a:gd name="f90" fmla="*/ f71 1 f43"/>
              <a:gd name="f91" fmla="*/ f72 1 f44"/>
              <a:gd name="f92" fmla="*/ f73 1 f43"/>
              <a:gd name="f93" fmla="*/ f74 1 f44"/>
              <a:gd name="f94" fmla="*/ f75 1 f44"/>
              <a:gd name="f95" fmla="*/ f76 f34 1"/>
              <a:gd name="f96" fmla="*/ f77 f34 1"/>
              <a:gd name="f97" fmla="*/ f79 f35 1"/>
              <a:gd name="f98" fmla="*/ f78 f35 1"/>
              <a:gd name="f99" fmla="*/ f80 f34 1"/>
              <a:gd name="f100" fmla="*/ f81 f35 1"/>
              <a:gd name="f101" fmla="*/ f82 f34 1"/>
              <a:gd name="f102" fmla="*/ f83 f35 1"/>
              <a:gd name="f103" fmla="*/ f84 f34 1"/>
              <a:gd name="f104" fmla="*/ f85 f35 1"/>
              <a:gd name="f105" fmla="*/ f86 f34 1"/>
              <a:gd name="f106" fmla="*/ f87 f35 1"/>
              <a:gd name="f107" fmla="*/ f88 f34 1"/>
              <a:gd name="f108" fmla="*/ f89 f35 1"/>
              <a:gd name="f109" fmla="*/ f90 f34 1"/>
              <a:gd name="f110" fmla="*/ f91 f35 1"/>
              <a:gd name="f111" fmla="*/ f92 f34 1"/>
              <a:gd name="f112" fmla="*/ f93 f35 1"/>
              <a:gd name="f113" fmla="*/ f94 f35 1"/>
            </a:gdLst>
            <a:ahLst/>
            <a:cxnLst>
              <a:cxn ang="3cd4">
                <a:pos x="hc" y="t"/>
              </a:cxn>
              <a:cxn ang="0">
                <a:pos x="r" y="vc"/>
              </a:cxn>
              <a:cxn ang="cd4">
                <a:pos x="hc" y="b"/>
              </a:cxn>
              <a:cxn ang="cd2">
                <a:pos x="l" y="vc"/>
              </a:cxn>
              <a:cxn ang="f60">
                <a:pos x="f99" y="f100"/>
              </a:cxn>
              <a:cxn ang="f60">
                <a:pos x="f101" y="f102"/>
              </a:cxn>
              <a:cxn ang="f60">
                <a:pos x="f103" y="f104"/>
              </a:cxn>
              <a:cxn ang="f60">
                <a:pos x="f105" y="f106"/>
              </a:cxn>
              <a:cxn ang="f60">
                <a:pos x="f107" y="f108"/>
              </a:cxn>
              <a:cxn ang="f60">
                <a:pos x="f109" y="f110"/>
              </a:cxn>
              <a:cxn ang="f60">
                <a:pos x="f111" y="f112"/>
              </a:cxn>
              <a:cxn ang="f60">
                <a:pos x="f103" y="f113"/>
              </a:cxn>
              <a:cxn ang="f60">
                <a:pos x="f99" y="f100"/>
              </a:cxn>
            </a:cxnLst>
            <a:rect l="f95" t="f98" r="f96" b="f97"/>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156082">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7" name="Rectangle 22">
            <a:extLst>
              <a:ext uri="{FF2B5EF4-FFF2-40B4-BE49-F238E27FC236}">
                <a16:creationId xmlns:a16="http://schemas.microsoft.com/office/drawing/2014/main" id="{DC7170B9-7D5B-BC0D-7333-536AD1E4B32E}"/>
              </a:ext>
              <a:ext uri="{C183D7F6-B498-43B3-948B-1728B52AA6E4}">
                <adec:decorative xmlns:adec="http://schemas.microsoft.com/office/drawing/2017/decorative" val="1"/>
              </a:ext>
            </a:extLst>
          </p:cNvPr>
          <p:cNvSpPr>
            <a:spLocks noMove="1" noResize="1"/>
          </p:cNvSpPr>
          <p:nvPr/>
        </p:nvSpPr>
        <p:spPr>
          <a:xfrm rot="5399996" flipH="1">
            <a:off x="-1410102" y="1410083"/>
            <a:ext cx="6858000" cy="4037834"/>
          </a:xfrm>
          <a:prstGeom prst="rect">
            <a:avLst/>
          </a:prstGeom>
          <a:gradFill>
            <a:gsLst>
              <a:gs pos="0">
                <a:srgbClr val="000000">
                  <a:alpha val="0"/>
                </a:srgbClr>
              </a:gs>
              <a:gs pos="100000">
                <a:srgbClr val="46B1E1">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8" name="Title 5">
            <a:extLst>
              <a:ext uri="{FF2B5EF4-FFF2-40B4-BE49-F238E27FC236}">
                <a16:creationId xmlns:a16="http://schemas.microsoft.com/office/drawing/2014/main" id="{502A2F39-3020-B335-DDD8-99E84CEC24F8}"/>
              </a:ext>
            </a:extLst>
          </p:cNvPr>
          <p:cNvSpPr txBox="1">
            <a:spLocks noGrp="1"/>
          </p:cNvSpPr>
          <p:nvPr>
            <p:ph type="title"/>
          </p:nvPr>
        </p:nvSpPr>
        <p:spPr>
          <a:xfrm>
            <a:off x="586477" y="1683757"/>
            <a:ext cx="3115269" cy="2396358"/>
          </a:xfrm>
        </p:spPr>
        <p:txBody>
          <a:bodyPr anchor="b"/>
          <a:lstStyle/>
          <a:p>
            <a:pPr lvl="0" algn="r"/>
            <a:r>
              <a:rPr lang="en-US" sz="3800">
                <a:solidFill>
                  <a:srgbClr val="FFFFFF"/>
                </a:solidFill>
              </a:rPr>
              <a:t>What is HUD Proposing?</a:t>
            </a:r>
          </a:p>
        </p:txBody>
      </p:sp>
      <p:grpSp>
        <p:nvGrpSpPr>
          <p:cNvPr id="9" name="Content Placeholder 6">
            <a:extLst>
              <a:ext uri="{FF2B5EF4-FFF2-40B4-BE49-F238E27FC236}">
                <a16:creationId xmlns:a16="http://schemas.microsoft.com/office/drawing/2014/main" id="{32830E37-F99F-485F-FDFD-A58ABA10C211}"/>
              </a:ext>
            </a:extLst>
          </p:cNvPr>
          <p:cNvGrpSpPr/>
          <p:nvPr/>
        </p:nvGrpSpPr>
        <p:grpSpPr>
          <a:xfrm>
            <a:off x="4276725" y="762478"/>
            <a:ext cx="7705725" cy="5371620"/>
            <a:chOff x="4905051" y="752953"/>
            <a:chExt cx="6666835" cy="4940753"/>
          </a:xfrm>
        </p:grpSpPr>
        <p:sp>
          <p:nvSpPr>
            <p:cNvPr id="10" name="Freeform: Shape 9">
              <a:extLst>
                <a:ext uri="{FF2B5EF4-FFF2-40B4-BE49-F238E27FC236}">
                  <a16:creationId xmlns:a16="http://schemas.microsoft.com/office/drawing/2014/main" id="{18481AAD-AFBF-327F-4587-BBD46C8223D2}"/>
                </a:ext>
              </a:extLst>
            </p:cNvPr>
            <p:cNvSpPr/>
            <p:nvPr/>
          </p:nvSpPr>
          <p:spPr>
            <a:xfrm>
              <a:off x="6238420" y="752953"/>
              <a:ext cx="5333466" cy="1068400"/>
            </a:xfrm>
            <a:custGeom>
              <a:avLst/>
              <a:gdLst>
                <a:gd name="f0" fmla="val 10800000"/>
                <a:gd name="f1" fmla="val 5400000"/>
                <a:gd name="f2" fmla="val 180"/>
                <a:gd name="f3" fmla="val w"/>
                <a:gd name="f4" fmla="val h"/>
                <a:gd name="f5" fmla="val 0"/>
                <a:gd name="f6" fmla="val 5333466"/>
                <a:gd name="f7" fmla="val 1303561"/>
                <a:gd name="f8" fmla="+- 0 0 -90"/>
                <a:gd name="f9" fmla="*/ f3 1 5333466"/>
                <a:gd name="f10" fmla="*/ f4 1 1303561"/>
                <a:gd name="f11" fmla="val f5"/>
                <a:gd name="f12" fmla="val f6"/>
                <a:gd name="f13" fmla="val f7"/>
                <a:gd name="f14" fmla="*/ f8 f0 1"/>
                <a:gd name="f15" fmla="+- f13 0 f11"/>
                <a:gd name="f16" fmla="+- f12 0 f11"/>
                <a:gd name="f17" fmla="*/ f14 1 f2"/>
                <a:gd name="f18" fmla="*/ f16 1 5333466"/>
                <a:gd name="f19" fmla="*/ f15 1 1303561"/>
                <a:gd name="f20" fmla="*/ 0 f16 1"/>
                <a:gd name="f21" fmla="*/ 0 f15 1"/>
                <a:gd name="f22" fmla="*/ 5333466 f16 1"/>
                <a:gd name="f23" fmla="*/ 1303561 f15 1"/>
                <a:gd name="f24" fmla="+- f17 0 f1"/>
                <a:gd name="f25" fmla="*/ f20 1 5333466"/>
                <a:gd name="f26" fmla="*/ f21 1 1303561"/>
                <a:gd name="f27" fmla="*/ f22 1 5333466"/>
                <a:gd name="f28" fmla="*/ f23 1 130356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5333466" h="1303561">
                  <a:moveTo>
                    <a:pt x="f5" y="f5"/>
                  </a:moveTo>
                  <a:lnTo>
                    <a:pt x="f6" y="f5"/>
                  </a:lnTo>
                  <a:lnTo>
                    <a:pt x="f6" y="f7"/>
                  </a:lnTo>
                  <a:lnTo>
                    <a:pt x="f5" y="f7"/>
                  </a:lnTo>
                  <a:lnTo>
                    <a:pt x="f5" y="f5"/>
                  </a:lnTo>
                  <a:close/>
                </a:path>
              </a:pathLst>
            </a:custGeom>
            <a:solidFill>
              <a:srgbClr val="DFCDDC">
                <a:alpha val="90000"/>
              </a:srgbClr>
            </a:solidFill>
            <a:ln w="12701" cap="flat">
              <a:solidFill>
                <a:srgbClr val="DFCDDC">
                  <a:alpha val="90000"/>
                </a:srgbClr>
              </a:solidFill>
              <a:prstDash val="solid"/>
              <a:miter/>
            </a:ln>
          </p:spPr>
          <p:txBody>
            <a:bodyPr vert="horz" wrap="square" lIns="103482" tIns="331104" rIns="103482" bIns="331104" anchor="ctr" anchorCtr="0" compatLnSpc="1">
              <a:noAutofit/>
            </a:bodyPr>
            <a:lstStyle/>
            <a:p>
              <a:pPr lvl="0" defTabSz="577845">
                <a:lnSpc>
                  <a:spcPct val="90000"/>
                </a:lnSpc>
                <a:spcAft>
                  <a:spcPts val="500"/>
                </a:spcAft>
                <a:defRPr sz="1800" b="0" i="0" u="none" strike="noStrike" kern="0" cap="none" spc="0" baseline="0">
                  <a:solidFill>
                    <a:srgbClr val="000000"/>
                  </a:solidFill>
                  <a:uFillTx/>
                </a:defRPr>
              </a:pPr>
              <a:r>
                <a:rPr lang="en-US" sz="1600"/>
                <a:t>Removes all references to “gender,” “gender identity,” and “actual or perceived sexual orientation” from HUD. It replaces these terms with a new definition of “sex” which it defines as an “individual’s immutable biological classification as either male or female.”</a:t>
              </a:r>
              <a:endParaRPr lang="en-US" sz="1600" b="0" i="0" u="none" strike="noStrike" kern="1200" cap="none" spc="0" baseline="0">
                <a:solidFill>
                  <a:srgbClr val="000000"/>
                </a:solidFill>
                <a:uFillTx/>
                <a:latin typeface="Aptos"/>
              </a:endParaRPr>
            </a:p>
          </p:txBody>
        </p:sp>
        <p:sp>
          <p:nvSpPr>
            <p:cNvPr id="11" name="Freeform: Shape 10">
              <a:extLst>
                <a:ext uri="{FF2B5EF4-FFF2-40B4-BE49-F238E27FC236}">
                  <a16:creationId xmlns:a16="http://schemas.microsoft.com/office/drawing/2014/main" id="{224616A7-974A-0A29-880D-6943B285B2E6}"/>
                </a:ext>
              </a:extLst>
            </p:cNvPr>
            <p:cNvSpPr/>
            <p:nvPr/>
          </p:nvSpPr>
          <p:spPr>
            <a:xfrm>
              <a:off x="4905051" y="752953"/>
              <a:ext cx="1333368" cy="1068400"/>
            </a:xfrm>
            <a:custGeom>
              <a:avLst/>
              <a:gdLst>
                <a:gd name="f0" fmla="val 10800000"/>
                <a:gd name="f1" fmla="val 5400000"/>
                <a:gd name="f2" fmla="val 180"/>
                <a:gd name="f3" fmla="val w"/>
                <a:gd name="f4" fmla="val h"/>
                <a:gd name="f5" fmla="val 0"/>
                <a:gd name="f6" fmla="val 1333366"/>
                <a:gd name="f7" fmla="val 1303561"/>
                <a:gd name="f8" fmla="+- 0 0 -90"/>
                <a:gd name="f9" fmla="*/ f3 1 1333366"/>
                <a:gd name="f10" fmla="*/ f4 1 1303561"/>
                <a:gd name="f11" fmla="val f5"/>
                <a:gd name="f12" fmla="val f6"/>
                <a:gd name="f13" fmla="val f7"/>
                <a:gd name="f14" fmla="*/ f8 f0 1"/>
                <a:gd name="f15" fmla="+- f13 0 f11"/>
                <a:gd name="f16" fmla="+- f12 0 f11"/>
                <a:gd name="f17" fmla="*/ f14 1 f2"/>
                <a:gd name="f18" fmla="*/ f16 1 1333366"/>
                <a:gd name="f19" fmla="*/ f15 1 1303561"/>
                <a:gd name="f20" fmla="*/ 0 f16 1"/>
                <a:gd name="f21" fmla="*/ 0 f15 1"/>
                <a:gd name="f22" fmla="*/ 1333366 f16 1"/>
                <a:gd name="f23" fmla="*/ 1303561 f15 1"/>
                <a:gd name="f24" fmla="+- f17 0 f1"/>
                <a:gd name="f25" fmla="*/ f20 1 1333366"/>
                <a:gd name="f26" fmla="*/ f21 1 1303561"/>
                <a:gd name="f27" fmla="*/ f22 1 1333366"/>
                <a:gd name="f28" fmla="*/ f23 1 130356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1333366" h="1303561">
                  <a:moveTo>
                    <a:pt x="f5" y="f5"/>
                  </a:moveTo>
                  <a:lnTo>
                    <a:pt x="f6" y="f5"/>
                  </a:lnTo>
                  <a:lnTo>
                    <a:pt x="f6" y="f7"/>
                  </a:lnTo>
                  <a:lnTo>
                    <a:pt x="f5" y="f7"/>
                  </a:lnTo>
                  <a:lnTo>
                    <a:pt x="f5" y="f5"/>
                  </a:lnTo>
                  <a:close/>
                </a:path>
              </a:pathLst>
            </a:custGeom>
            <a:gradFill>
              <a:gsLst>
                <a:gs pos="0">
                  <a:srgbClr val="AC51A0"/>
                </a:gs>
                <a:gs pos="100000">
                  <a:srgbClr val="A62598"/>
                </a:gs>
              </a:gsLst>
              <a:lin ang="5400000"/>
            </a:gradFill>
            <a:ln w="12701" cap="flat">
              <a:solidFill>
                <a:srgbClr val="A02B93"/>
              </a:solidFill>
              <a:prstDash val="solid"/>
              <a:miter/>
            </a:ln>
          </p:spPr>
          <p:txBody>
            <a:bodyPr vert="horz" wrap="square" lIns="70555" tIns="128765" rIns="70555" bIns="128765" anchor="ctr" anchorCtr="1" compatLnSpc="1">
              <a:noAutofit/>
            </a:bodyPr>
            <a:lstStyle/>
            <a:p>
              <a:pPr lvl="0" algn="ctr" defTabSz="666753">
                <a:lnSpc>
                  <a:spcPct val="90000"/>
                </a:lnSpc>
                <a:spcAft>
                  <a:spcPts val="600"/>
                </a:spcAft>
                <a:defRPr sz="1800" b="0" i="0" u="none" strike="noStrike" kern="0" cap="none" spc="0" baseline="0">
                  <a:solidFill>
                    <a:srgbClr val="000000"/>
                  </a:solidFill>
                  <a:uFillTx/>
                </a:defRPr>
              </a:pPr>
              <a:r>
                <a:rPr lang="en-US" sz="1600"/>
                <a:t>A new regulatory definition of “sex” </a:t>
              </a:r>
              <a:endParaRPr lang="en-US" sz="1600" i="0" u="none" strike="noStrike" kern="1200" cap="none" spc="0" baseline="0">
                <a:solidFill>
                  <a:srgbClr val="FFFFFF"/>
                </a:solidFill>
                <a:uFillTx/>
                <a:latin typeface="Aptos"/>
              </a:endParaRPr>
            </a:p>
          </p:txBody>
        </p:sp>
        <p:sp>
          <p:nvSpPr>
            <p:cNvPr id="12" name="Freeform: Shape 11">
              <a:extLst>
                <a:ext uri="{FF2B5EF4-FFF2-40B4-BE49-F238E27FC236}">
                  <a16:creationId xmlns:a16="http://schemas.microsoft.com/office/drawing/2014/main" id="{10A14DC7-EF99-2C52-5694-B28105D770B4}"/>
                </a:ext>
              </a:extLst>
            </p:cNvPr>
            <p:cNvSpPr/>
            <p:nvPr/>
          </p:nvSpPr>
          <p:spPr>
            <a:xfrm>
              <a:off x="6238420" y="1906969"/>
              <a:ext cx="5333466" cy="1531320"/>
            </a:xfrm>
            <a:custGeom>
              <a:avLst/>
              <a:gdLst>
                <a:gd name="f0" fmla="val 10800000"/>
                <a:gd name="f1" fmla="val 5400000"/>
                <a:gd name="f2" fmla="val 180"/>
                <a:gd name="f3" fmla="val w"/>
                <a:gd name="f4" fmla="val h"/>
                <a:gd name="f5" fmla="val 0"/>
                <a:gd name="f6" fmla="val 5333466"/>
                <a:gd name="f7" fmla="val 1303561"/>
                <a:gd name="f8" fmla="+- 0 0 -90"/>
                <a:gd name="f9" fmla="*/ f3 1 5333466"/>
                <a:gd name="f10" fmla="*/ f4 1 1303561"/>
                <a:gd name="f11" fmla="val f5"/>
                <a:gd name="f12" fmla="val f6"/>
                <a:gd name="f13" fmla="val f7"/>
                <a:gd name="f14" fmla="*/ f8 f0 1"/>
                <a:gd name="f15" fmla="+- f13 0 f11"/>
                <a:gd name="f16" fmla="+- f12 0 f11"/>
                <a:gd name="f17" fmla="*/ f14 1 f2"/>
                <a:gd name="f18" fmla="*/ f16 1 5333466"/>
                <a:gd name="f19" fmla="*/ f15 1 1303561"/>
                <a:gd name="f20" fmla="*/ 0 f16 1"/>
                <a:gd name="f21" fmla="*/ 0 f15 1"/>
                <a:gd name="f22" fmla="*/ 5333466 f16 1"/>
                <a:gd name="f23" fmla="*/ 1303561 f15 1"/>
                <a:gd name="f24" fmla="+- f17 0 f1"/>
                <a:gd name="f25" fmla="*/ f20 1 5333466"/>
                <a:gd name="f26" fmla="*/ f21 1 1303561"/>
                <a:gd name="f27" fmla="*/ f22 1 5333466"/>
                <a:gd name="f28" fmla="*/ f23 1 130356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5333466" h="1303561">
                  <a:moveTo>
                    <a:pt x="f5" y="f5"/>
                  </a:moveTo>
                  <a:lnTo>
                    <a:pt x="f6" y="f5"/>
                  </a:lnTo>
                  <a:lnTo>
                    <a:pt x="f6" y="f7"/>
                  </a:lnTo>
                  <a:lnTo>
                    <a:pt x="f5" y="f7"/>
                  </a:lnTo>
                  <a:lnTo>
                    <a:pt x="f5" y="f5"/>
                  </a:lnTo>
                  <a:close/>
                </a:path>
              </a:pathLst>
            </a:custGeom>
            <a:solidFill>
              <a:srgbClr val="CECDE0">
                <a:alpha val="90000"/>
              </a:srgbClr>
            </a:solidFill>
            <a:ln w="12701" cap="flat">
              <a:solidFill>
                <a:srgbClr val="CECDE0">
                  <a:alpha val="90000"/>
                </a:srgbClr>
              </a:solidFill>
              <a:prstDash val="solid"/>
              <a:miter/>
            </a:ln>
          </p:spPr>
          <p:txBody>
            <a:bodyPr vert="horz" wrap="square" lIns="103482" tIns="331104" rIns="103482" bIns="331104" anchor="ctr" anchorCtr="0" compatLnSpc="1">
              <a:noAutofit/>
            </a:bodyPr>
            <a:lstStyle/>
            <a:p>
              <a:pPr lvl="0" defTabSz="577845">
                <a:lnSpc>
                  <a:spcPct val="90000"/>
                </a:lnSpc>
                <a:spcAft>
                  <a:spcPts val="500"/>
                </a:spcAft>
                <a:defRPr sz="1800" b="0" i="0" u="none" strike="noStrike" kern="0" cap="none" spc="0" baseline="0">
                  <a:solidFill>
                    <a:srgbClr val="000000"/>
                  </a:solidFill>
                  <a:uFillTx/>
                </a:defRPr>
              </a:pPr>
              <a:r>
                <a:rPr lang="en-US" sz="1600"/>
                <a:t>Requires admissions, placement, and accommodations be made in accordance with an individual’s HUD-defined biological sex, rather than self-identified gender identity. Requires grantees to follow the new definitions or risk the loss of federal funds, even if state and local laws conflict with the new guidance and grantees are faced with a loss of state or local funding.</a:t>
              </a:r>
              <a:endParaRPr lang="en-US" sz="1600" b="0" i="0" u="none" strike="noStrike" kern="1200" cap="none" spc="0" baseline="0">
                <a:solidFill>
                  <a:srgbClr val="000000"/>
                </a:solidFill>
                <a:uFillTx/>
                <a:latin typeface="Aptos"/>
              </a:endParaRPr>
            </a:p>
          </p:txBody>
        </p:sp>
        <p:sp>
          <p:nvSpPr>
            <p:cNvPr id="13" name="Freeform: Shape 12">
              <a:extLst>
                <a:ext uri="{FF2B5EF4-FFF2-40B4-BE49-F238E27FC236}">
                  <a16:creationId xmlns:a16="http://schemas.microsoft.com/office/drawing/2014/main" id="{1AA8E3B9-A059-45F4-E11E-9E6402CA4D7A}"/>
                </a:ext>
              </a:extLst>
            </p:cNvPr>
            <p:cNvSpPr/>
            <p:nvPr/>
          </p:nvSpPr>
          <p:spPr>
            <a:xfrm>
              <a:off x="4905051" y="1899572"/>
              <a:ext cx="1333368" cy="1538717"/>
            </a:xfrm>
            <a:custGeom>
              <a:avLst/>
              <a:gdLst>
                <a:gd name="f0" fmla="val 10800000"/>
                <a:gd name="f1" fmla="val 5400000"/>
                <a:gd name="f2" fmla="val 180"/>
                <a:gd name="f3" fmla="val w"/>
                <a:gd name="f4" fmla="val h"/>
                <a:gd name="f5" fmla="val 0"/>
                <a:gd name="f6" fmla="val 1333366"/>
                <a:gd name="f7" fmla="val 1303561"/>
                <a:gd name="f8" fmla="+- 0 0 -90"/>
                <a:gd name="f9" fmla="*/ f3 1 1333366"/>
                <a:gd name="f10" fmla="*/ f4 1 1303561"/>
                <a:gd name="f11" fmla="val f5"/>
                <a:gd name="f12" fmla="val f6"/>
                <a:gd name="f13" fmla="val f7"/>
                <a:gd name="f14" fmla="*/ f8 f0 1"/>
                <a:gd name="f15" fmla="+- f13 0 f11"/>
                <a:gd name="f16" fmla="+- f12 0 f11"/>
                <a:gd name="f17" fmla="*/ f14 1 f2"/>
                <a:gd name="f18" fmla="*/ f16 1 1333366"/>
                <a:gd name="f19" fmla="*/ f15 1 1303561"/>
                <a:gd name="f20" fmla="*/ 0 f16 1"/>
                <a:gd name="f21" fmla="*/ 0 f15 1"/>
                <a:gd name="f22" fmla="*/ 1333366 f16 1"/>
                <a:gd name="f23" fmla="*/ 1303561 f15 1"/>
                <a:gd name="f24" fmla="+- f17 0 f1"/>
                <a:gd name="f25" fmla="*/ f20 1 1333366"/>
                <a:gd name="f26" fmla="*/ f21 1 1303561"/>
                <a:gd name="f27" fmla="*/ f22 1 1333366"/>
                <a:gd name="f28" fmla="*/ f23 1 130356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1333366" h="1303561">
                  <a:moveTo>
                    <a:pt x="f5" y="f5"/>
                  </a:moveTo>
                  <a:lnTo>
                    <a:pt x="f6" y="f5"/>
                  </a:lnTo>
                  <a:lnTo>
                    <a:pt x="f6" y="f7"/>
                  </a:lnTo>
                  <a:lnTo>
                    <a:pt x="f5" y="f7"/>
                  </a:lnTo>
                  <a:lnTo>
                    <a:pt x="f5" y="f5"/>
                  </a:lnTo>
                  <a:close/>
                </a:path>
              </a:pathLst>
            </a:custGeom>
            <a:gradFill>
              <a:gsLst>
                <a:gs pos="0">
                  <a:srgbClr val="5152AE"/>
                </a:gs>
                <a:gs pos="100000">
                  <a:srgbClr val="2628A8"/>
                </a:gs>
              </a:gsLst>
              <a:lin ang="5400000"/>
            </a:gradFill>
            <a:ln w="12701" cap="flat">
              <a:solidFill>
                <a:srgbClr val="2C2EA2"/>
              </a:solidFill>
              <a:prstDash val="solid"/>
              <a:miter/>
            </a:ln>
          </p:spPr>
          <p:txBody>
            <a:bodyPr vert="horz" wrap="square" lIns="70555" tIns="128765" rIns="70555" bIns="128765" anchor="ctr" anchorCtr="1" compatLnSpc="1">
              <a:noAutofit/>
            </a:bodyPr>
            <a:lstStyle/>
            <a:p>
              <a:pPr lvl="0" algn="ctr" defTabSz="666753">
                <a:lnSpc>
                  <a:spcPct val="90000"/>
                </a:lnSpc>
                <a:spcAft>
                  <a:spcPts val="600"/>
                </a:spcAft>
                <a:defRPr sz="1800" b="0" i="0" u="none" strike="noStrike" kern="0" cap="none" spc="0" baseline="0">
                  <a:solidFill>
                    <a:srgbClr val="000000"/>
                  </a:solidFill>
                  <a:uFillTx/>
                </a:defRPr>
              </a:pPr>
              <a:r>
                <a:rPr lang="en-US" sz="1600"/>
                <a:t>Requirement that HUD-funded shelters discriminate against transgender people </a:t>
              </a:r>
              <a:endParaRPr lang="en-US" sz="1600" i="0" u="none" strike="noStrike" kern="1200" cap="none" spc="0" baseline="0">
                <a:solidFill>
                  <a:srgbClr val="FFFFFF"/>
                </a:solidFill>
                <a:uFillTx/>
                <a:latin typeface="Aptos"/>
              </a:endParaRPr>
            </a:p>
          </p:txBody>
        </p:sp>
        <p:sp>
          <p:nvSpPr>
            <p:cNvPr id="14" name="Freeform: Shape 13">
              <a:extLst>
                <a:ext uri="{FF2B5EF4-FFF2-40B4-BE49-F238E27FC236}">
                  <a16:creationId xmlns:a16="http://schemas.microsoft.com/office/drawing/2014/main" id="{06F73F46-988D-6B11-66A6-3C5E81FD4E11}"/>
                </a:ext>
              </a:extLst>
            </p:cNvPr>
            <p:cNvSpPr/>
            <p:nvPr/>
          </p:nvSpPr>
          <p:spPr>
            <a:xfrm>
              <a:off x="6213697" y="3516508"/>
              <a:ext cx="5333466" cy="1099598"/>
            </a:xfrm>
            <a:custGeom>
              <a:avLst/>
              <a:gdLst>
                <a:gd name="f0" fmla="val 10800000"/>
                <a:gd name="f1" fmla="val 5400000"/>
                <a:gd name="f2" fmla="val 180"/>
                <a:gd name="f3" fmla="val w"/>
                <a:gd name="f4" fmla="val h"/>
                <a:gd name="f5" fmla="val 0"/>
                <a:gd name="f6" fmla="val 5333466"/>
                <a:gd name="f7" fmla="val 1303561"/>
                <a:gd name="f8" fmla="+- 0 0 -90"/>
                <a:gd name="f9" fmla="*/ f3 1 5333466"/>
                <a:gd name="f10" fmla="*/ f4 1 1303561"/>
                <a:gd name="f11" fmla="val f5"/>
                <a:gd name="f12" fmla="val f6"/>
                <a:gd name="f13" fmla="val f7"/>
                <a:gd name="f14" fmla="*/ f8 f0 1"/>
                <a:gd name="f15" fmla="+- f13 0 f11"/>
                <a:gd name="f16" fmla="+- f12 0 f11"/>
                <a:gd name="f17" fmla="*/ f14 1 f2"/>
                <a:gd name="f18" fmla="*/ f16 1 5333466"/>
                <a:gd name="f19" fmla="*/ f15 1 1303561"/>
                <a:gd name="f20" fmla="*/ 0 f16 1"/>
                <a:gd name="f21" fmla="*/ 0 f15 1"/>
                <a:gd name="f22" fmla="*/ 5333466 f16 1"/>
                <a:gd name="f23" fmla="*/ 1303561 f15 1"/>
                <a:gd name="f24" fmla="+- f17 0 f1"/>
                <a:gd name="f25" fmla="*/ f20 1 5333466"/>
                <a:gd name="f26" fmla="*/ f21 1 1303561"/>
                <a:gd name="f27" fmla="*/ f22 1 5333466"/>
                <a:gd name="f28" fmla="*/ f23 1 130356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5333466" h="1303561">
                  <a:moveTo>
                    <a:pt x="f5" y="f5"/>
                  </a:moveTo>
                  <a:lnTo>
                    <a:pt x="f6" y="f5"/>
                  </a:lnTo>
                  <a:lnTo>
                    <a:pt x="f6" y="f7"/>
                  </a:lnTo>
                  <a:lnTo>
                    <a:pt x="f5" y="f7"/>
                  </a:lnTo>
                  <a:lnTo>
                    <a:pt x="f5" y="f5"/>
                  </a:lnTo>
                  <a:close/>
                </a:path>
              </a:pathLst>
            </a:custGeom>
            <a:solidFill>
              <a:srgbClr val="CDE1E0">
                <a:alpha val="90000"/>
              </a:srgbClr>
            </a:solidFill>
            <a:ln w="12701" cap="flat">
              <a:solidFill>
                <a:srgbClr val="CDE1E0">
                  <a:alpha val="90000"/>
                </a:srgbClr>
              </a:solidFill>
              <a:prstDash val="solid"/>
              <a:miter/>
            </a:ln>
          </p:spPr>
          <p:txBody>
            <a:bodyPr vert="horz" wrap="square" lIns="103482" tIns="331104" rIns="103482" bIns="331104" anchor="ctr" anchorCtr="0" compatLnSpc="1">
              <a:noAutofit/>
            </a:bodyPr>
            <a:lstStyle/>
            <a:p>
              <a:pPr lvl="0" defTabSz="577845">
                <a:lnSpc>
                  <a:spcPct val="90000"/>
                </a:lnSpc>
                <a:spcAft>
                  <a:spcPts val="500"/>
                </a:spcAft>
                <a:defRPr sz="1800" b="0" i="0" u="none" strike="noStrike" kern="0" cap="none" spc="0" baseline="0">
                  <a:solidFill>
                    <a:srgbClr val="000000"/>
                  </a:solidFill>
                  <a:uFillTx/>
                </a:defRPr>
              </a:pPr>
              <a:r>
                <a:rPr lang="en-US" sz="1600"/>
                <a:t>Removes prohibitions on inquiries into gender identity and allows providers to “require reasonable assurances or evidence to establish a person’s sex.</a:t>
              </a:r>
              <a:endParaRPr lang="en-US" sz="1600" b="0" i="0" u="none" strike="noStrike" kern="1200" cap="none" spc="0" baseline="0">
                <a:solidFill>
                  <a:srgbClr val="000000"/>
                </a:solidFill>
                <a:uFillTx/>
                <a:latin typeface="Aptos"/>
              </a:endParaRPr>
            </a:p>
          </p:txBody>
        </p:sp>
        <p:sp>
          <p:nvSpPr>
            <p:cNvPr id="15" name="Freeform: Shape 14">
              <a:extLst>
                <a:ext uri="{FF2B5EF4-FFF2-40B4-BE49-F238E27FC236}">
                  <a16:creationId xmlns:a16="http://schemas.microsoft.com/office/drawing/2014/main" id="{02D668FD-AE5D-1E4C-A3BF-FE5F7C759B22}"/>
                </a:ext>
              </a:extLst>
            </p:cNvPr>
            <p:cNvSpPr/>
            <p:nvPr/>
          </p:nvSpPr>
          <p:spPr>
            <a:xfrm>
              <a:off x="4905051" y="3516508"/>
              <a:ext cx="1333368" cy="1099598"/>
            </a:xfrm>
            <a:custGeom>
              <a:avLst/>
              <a:gdLst>
                <a:gd name="f0" fmla="val 10800000"/>
                <a:gd name="f1" fmla="val 5400000"/>
                <a:gd name="f2" fmla="val 180"/>
                <a:gd name="f3" fmla="val w"/>
                <a:gd name="f4" fmla="val h"/>
                <a:gd name="f5" fmla="val 0"/>
                <a:gd name="f6" fmla="val 1333366"/>
                <a:gd name="f7" fmla="val 1303561"/>
                <a:gd name="f8" fmla="+- 0 0 -90"/>
                <a:gd name="f9" fmla="*/ f3 1 1333366"/>
                <a:gd name="f10" fmla="*/ f4 1 1303561"/>
                <a:gd name="f11" fmla="val f5"/>
                <a:gd name="f12" fmla="val f6"/>
                <a:gd name="f13" fmla="val f7"/>
                <a:gd name="f14" fmla="*/ f8 f0 1"/>
                <a:gd name="f15" fmla="+- f13 0 f11"/>
                <a:gd name="f16" fmla="+- f12 0 f11"/>
                <a:gd name="f17" fmla="*/ f14 1 f2"/>
                <a:gd name="f18" fmla="*/ f16 1 1333366"/>
                <a:gd name="f19" fmla="*/ f15 1 1303561"/>
                <a:gd name="f20" fmla="*/ 0 f16 1"/>
                <a:gd name="f21" fmla="*/ 0 f15 1"/>
                <a:gd name="f22" fmla="*/ 1333366 f16 1"/>
                <a:gd name="f23" fmla="*/ 1303561 f15 1"/>
                <a:gd name="f24" fmla="+- f17 0 f1"/>
                <a:gd name="f25" fmla="*/ f20 1 1333366"/>
                <a:gd name="f26" fmla="*/ f21 1 1303561"/>
                <a:gd name="f27" fmla="*/ f22 1 1333366"/>
                <a:gd name="f28" fmla="*/ f23 1 130356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1333366" h="1303561">
                  <a:moveTo>
                    <a:pt x="f5" y="f5"/>
                  </a:moveTo>
                  <a:lnTo>
                    <a:pt x="f6" y="f5"/>
                  </a:lnTo>
                  <a:lnTo>
                    <a:pt x="f6" y="f7"/>
                  </a:lnTo>
                  <a:lnTo>
                    <a:pt x="f5" y="f7"/>
                  </a:lnTo>
                  <a:lnTo>
                    <a:pt x="f5" y="f5"/>
                  </a:lnTo>
                  <a:close/>
                </a:path>
              </a:pathLst>
            </a:custGeom>
            <a:gradFill>
              <a:gsLst>
                <a:gs pos="0">
                  <a:srgbClr val="52B0A1"/>
                </a:gs>
                <a:gs pos="100000">
                  <a:srgbClr val="27AB98"/>
                </a:gs>
              </a:gsLst>
              <a:lin ang="5400000"/>
            </a:gradFill>
            <a:ln w="12701" cap="flat">
              <a:solidFill>
                <a:srgbClr val="2DA594"/>
              </a:solidFill>
              <a:prstDash val="solid"/>
              <a:miter/>
            </a:ln>
          </p:spPr>
          <p:txBody>
            <a:bodyPr vert="horz" wrap="square" lIns="70555" tIns="128765" rIns="70555" bIns="128765" anchor="ctr" anchorCtr="1" compatLnSpc="1">
              <a:noAutofit/>
            </a:bodyPr>
            <a:lstStyle/>
            <a:p>
              <a:pPr lvl="0" algn="ctr" defTabSz="666753">
                <a:lnSpc>
                  <a:spcPct val="90000"/>
                </a:lnSpc>
                <a:spcAft>
                  <a:spcPts val="600"/>
                </a:spcAft>
                <a:defRPr sz="1800" b="0" i="0" u="none" strike="noStrike" kern="0" cap="none" spc="0" baseline="0">
                  <a:solidFill>
                    <a:srgbClr val="000000"/>
                  </a:solidFill>
                  <a:uFillTx/>
                </a:defRPr>
              </a:pPr>
              <a:r>
                <a:rPr lang="en-US" sz="1600"/>
                <a:t>Permission for providers to require evidence of sex</a:t>
              </a:r>
              <a:endParaRPr lang="en-US" sz="1600" i="0" u="none" strike="noStrike" kern="1200" cap="none" spc="0" baseline="0">
                <a:solidFill>
                  <a:srgbClr val="FFFFFF"/>
                </a:solidFill>
                <a:uFillTx/>
                <a:latin typeface="Aptos"/>
              </a:endParaRPr>
            </a:p>
          </p:txBody>
        </p:sp>
        <p:sp>
          <p:nvSpPr>
            <p:cNvPr id="16" name="Freeform: Shape 15">
              <a:extLst>
                <a:ext uri="{FF2B5EF4-FFF2-40B4-BE49-F238E27FC236}">
                  <a16:creationId xmlns:a16="http://schemas.microsoft.com/office/drawing/2014/main" id="{5635F4FB-9267-A67D-DB7D-A0077FFED894}"/>
                </a:ext>
              </a:extLst>
            </p:cNvPr>
            <p:cNvSpPr/>
            <p:nvPr/>
          </p:nvSpPr>
          <p:spPr>
            <a:xfrm>
              <a:off x="6238420" y="4696782"/>
              <a:ext cx="5333466" cy="996924"/>
            </a:xfrm>
            <a:custGeom>
              <a:avLst/>
              <a:gdLst>
                <a:gd name="f0" fmla="val 10800000"/>
                <a:gd name="f1" fmla="val 5400000"/>
                <a:gd name="f2" fmla="val 180"/>
                <a:gd name="f3" fmla="val w"/>
                <a:gd name="f4" fmla="val h"/>
                <a:gd name="f5" fmla="val 0"/>
                <a:gd name="f6" fmla="val 5333466"/>
                <a:gd name="f7" fmla="val 1303561"/>
                <a:gd name="f8" fmla="+- 0 0 -90"/>
                <a:gd name="f9" fmla="*/ f3 1 5333466"/>
                <a:gd name="f10" fmla="*/ f4 1 1303561"/>
                <a:gd name="f11" fmla="val f5"/>
                <a:gd name="f12" fmla="val f6"/>
                <a:gd name="f13" fmla="val f7"/>
                <a:gd name="f14" fmla="*/ f8 f0 1"/>
                <a:gd name="f15" fmla="+- f13 0 f11"/>
                <a:gd name="f16" fmla="+- f12 0 f11"/>
                <a:gd name="f17" fmla="*/ f14 1 f2"/>
                <a:gd name="f18" fmla="*/ f16 1 5333466"/>
                <a:gd name="f19" fmla="*/ f15 1 1303561"/>
                <a:gd name="f20" fmla="*/ 0 f16 1"/>
                <a:gd name="f21" fmla="*/ 0 f15 1"/>
                <a:gd name="f22" fmla="*/ 5333466 f16 1"/>
                <a:gd name="f23" fmla="*/ 1303561 f15 1"/>
                <a:gd name="f24" fmla="+- f17 0 f1"/>
                <a:gd name="f25" fmla="*/ f20 1 5333466"/>
                <a:gd name="f26" fmla="*/ f21 1 1303561"/>
                <a:gd name="f27" fmla="*/ f22 1 5333466"/>
                <a:gd name="f28" fmla="*/ f23 1 130356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5333466" h="1303561">
                  <a:moveTo>
                    <a:pt x="f5" y="f5"/>
                  </a:moveTo>
                  <a:lnTo>
                    <a:pt x="f6" y="f5"/>
                  </a:lnTo>
                  <a:lnTo>
                    <a:pt x="f6" y="f7"/>
                  </a:lnTo>
                  <a:lnTo>
                    <a:pt x="f5" y="f7"/>
                  </a:lnTo>
                  <a:lnTo>
                    <a:pt x="f5" y="f5"/>
                  </a:lnTo>
                  <a:close/>
                </a:path>
              </a:pathLst>
            </a:custGeom>
            <a:solidFill>
              <a:srgbClr val="D0E1CD">
                <a:alpha val="90000"/>
              </a:srgbClr>
            </a:solidFill>
            <a:ln w="12701" cap="flat">
              <a:solidFill>
                <a:srgbClr val="D0E1CD">
                  <a:alpha val="90000"/>
                </a:srgbClr>
              </a:solidFill>
              <a:prstDash val="solid"/>
              <a:miter/>
            </a:ln>
          </p:spPr>
          <p:txBody>
            <a:bodyPr vert="horz" wrap="square" lIns="103482" tIns="331104" rIns="103482" bIns="331104" anchor="ctr" anchorCtr="0" compatLnSpc="1">
              <a:noAutofit/>
            </a:bodyPr>
            <a:lstStyle/>
            <a:p>
              <a:pPr lvl="0" defTabSz="577845">
                <a:lnSpc>
                  <a:spcPct val="90000"/>
                </a:lnSpc>
                <a:spcAft>
                  <a:spcPts val="500"/>
                </a:spcAft>
                <a:defRPr sz="1800" b="0" i="0" u="none" strike="noStrike" kern="0" cap="none" spc="0" baseline="0">
                  <a:solidFill>
                    <a:srgbClr val="000000"/>
                  </a:solidFill>
                  <a:uFillTx/>
                </a:defRPr>
              </a:pPr>
              <a:r>
                <a:rPr lang="en-US" sz="1600"/>
                <a:t>Removes protections against discrimination based on gender identity and sexual orientation across HUD programs. </a:t>
              </a:r>
              <a:endParaRPr lang="en-US" sz="1600" b="0" i="0" u="none" strike="noStrike" kern="1200" cap="none" spc="0" baseline="0">
                <a:solidFill>
                  <a:srgbClr val="000000"/>
                </a:solidFill>
                <a:uFillTx/>
                <a:latin typeface="Aptos"/>
              </a:endParaRPr>
            </a:p>
          </p:txBody>
        </p:sp>
        <p:sp>
          <p:nvSpPr>
            <p:cNvPr id="17" name="Freeform: Shape 16">
              <a:extLst>
                <a:ext uri="{FF2B5EF4-FFF2-40B4-BE49-F238E27FC236}">
                  <a16:creationId xmlns:a16="http://schemas.microsoft.com/office/drawing/2014/main" id="{30DB15C1-2D9E-C988-77A1-03295B6E499F}"/>
                </a:ext>
              </a:extLst>
            </p:cNvPr>
            <p:cNvSpPr/>
            <p:nvPr/>
          </p:nvSpPr>
          <p:spPr>
            <a:xfrm>
              <a:off x="4905051" y="4694325"/>
              <a:ext cx="1333368" cy="996924"/>
            </a:xfrm>
            <a:custGeom>
              <a:avLst/>
              <a:gdLst>
                <a:gd name="f0" fmla="val 10800000"/>
                <a:gd name="f1" fmla="val 5400000"/>
                <a:gd name="f2" fmla="val 180"/>
                <a:gd name="f3" fmla="val w"/>
                <a:gd name="f4" fmla="val h"/>
                <a:gd name="f5" fmla="val 0"/>
                <a:gd name="f6" fmla="val 1333366"/>
                <a:gd name="f7" fmla="val 1303561"/>
                <a:gd name="f8" fmla="+- 0 0 -90"/>
                <a:gd name="f9" fmla="*/ f3 1 1333366"/>
                <a:gd name="f10" fmla="*/ f4 1 1303561"/>
                <a:gd name="f11" fmla="val f5"/>
                <a:gd name="f12" fmla="val f6"/>
                <a:gd name="f13" fmla="val f7"/>
                <a:gd name="f14" fmla="*/ f8 f0 1"/>
                <a:gd name="f15" fmla="+- f13 0 f11"/>
                <a:gd name="f16" fmla="+- f12 0 f11"/>
                <a:gd name="f17" fmla="*/ f14 1 f2"/>
                <a:gd name="f18" fmla="*/ f16 1 1333366"/>
                <a:gd name="f19" fmla="*/ f15 1 1303561"/>
                <a:gd name="f20" fmla="*/ 0 f16 1"/>
                <a:gd name="f21" fmla="*/ 0 f15 1"/>
                <a:gd name="f22" fmla="*/ 1333366 f16 1"/>
                <a:gd name="f23" fmla="*/ 1303561 f15 1"/>
                <a:gd name="f24" fmla="+- f17 0 f1"/>
                <a:gd name="f25" fmla="*/ f20 1 1333366"/>
                <a:gd name="f26" fmla="*/ f21 1 1303561"/>
                <a:gd name="f27" fmla="*/ f22 1 1333366"/>
                <a:gd name="f28" fmla="*/ f23 1 130356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1333366" h="1303561">
                  <a:moveTo>
                    <a:pt x="f5" y="f5"/>
                  </a:moveTo>
                  <a:lnTo>
                    <a:pt x="f6" y="f5"/>
                  </a:lnTo>
                  <a:lnTo>
                    <a:pt x="f6" y="f7"/>
                  </a:lnTo>
                  <a:lnTo>
                    <a:pt x="f5" y="f7"/>
                  </a:lnTo>
                  <a:lnTo>
                    <a:pt x="f5" y="f5"/>
                  </a:lnTo>
                  <a:close/>
                </a:path>
              </a:pathLst>
            </a:custGeom>
            <a:gradFill>
              <a:gsLst>
                <a:gs pos="0">
                  <a:srgbClr val="66B352"/>
                </a:gs>
                <a:gs pos="100000">
                  <a:srgbClr val="4BAD28"/>
                </a:gs>
              </a:gsLst>
              <a:lin ang="5400000"/>
            </a:gradFill>
            <a:ln w="12701" cap="flat">
              <a:solidFill>
                <a:srgbClr val="4EA72E"/>
              </a:solidFill>
              <a:prstDash val="solid"/>
              <a:miter/>
            </a:ln>
          </p:spPr>
          <p:txBody>
            <a:bodyPr vert="horz" wrap="square" lIns="70555" tIns="128765" rIns="70555" bIns="128765" anchor="ctr" anchorCtr="1" compatLnSpc="1">
              <a:noAutofit/>
            </a:bodyPr>
            <a:lstStyle/>
            <a:p>
              <a:pPr lvl="0" algn="ctr" defTabSz="666753">
                <a:lnSpc>
                  <a:spcPct val="90000"/>
                </a:lnSpc>
                <a:spcAft>
                  <a:spcPts val="600"/>
                </a:spcAft>
                <a:defRPr sz="1800" b="0" i="0" u="none" strike="noStrike" kern="0" cap="none" spc="0" baseline="0">
                  <a:solidFill>
                    <a:srgbClr val="000000"/>
                  </a:solidFill>
                  <a:uFillTx/>
                </a:defRPr>
              </a:pPr>
              <a:r>
                <a:rPr lang="en-US" sz="1600"/>
                <a:t>Removal of protections across HUD programs</a:t>
              </a:r>
              <a:endParaRPr lang="en-US" sz="1600" i="0" u="none" strike="noStrike" kern="1200" cap="none" spc="0" baseline="0">
                <a:solidFill>
                  <a:srgbClr val="FFFFFF"/>
                </a:solidFill>
                <a:uFillTx/>
                <a:latin typeface="Aptos"/>
              </a:endParaRPr>
            </a:p>
          </p:txBody>
        </p:sp>
      </p:grpSp>
    </p:spTree>
    <p:extLst>
      <p:ext uri="{BB962C8B-B14F-4D97-AF65-F5344CB8AC3E}">
        <p14:creationId xmlns:p14="http://schemas.microsoft.com/office/powerpoint/2010/main" val="2276631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7">
            <a:extLst>
              <a:ext uri="{FF2B5EF4-FFF2-40B4-BE49-F238E27FC236}">
                <a16:creationId xmlns:a16="http://schemas.microsoft.com/office/drawing/2014/main" id="{6FCE7171-3007-BAF7-6FFF-7C08E7421786}"/>
              </a:ext>
              <a:ext uri="{C183D7F6-B498-43B3-948B-1728B52AA6E4}">
                <adec:decorative xmlns:adec="http://schemas.microsoft.com/office/drawing/2017/decorative" val="1"/>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3" name="Rectangle 59">
            <a:extLst>
              <a:ext uri="{FF2B5EF4-FFF2-40B4-BE49-F238E27FC236}">
                <a16:creationId xmlns:a16="http://schemas.microsoft.com/office/drawing/2014/main" id="{2681E6D3-0078-3A0C-EA45-EEB840A5C300}"/>
              </a:ext>
              <a:ext uri="{C183D7F6-B498-43B3-948B-1728B52AA6E4}">
                <adec:decorative xmlns:adec="http://schemas.microsoft.com/office/drawing/2017/decorative" val="1"/>
              </a:ext>
            </a:extLst>
          </p:cNvPr>
          <p:cNvSpPr>
            <a:spLocks noMove="1" noResize="1"/>
          </p:cNvSpPr>
          <p:nvPr/>
        </p:nvSpPr>
        <p:spPr>
          <a:xfrm rot="5399996" flipH="1">
            <a:off x="-1410083" y="1410083"/>
            <a:ext cx="6858000" cy="4037834"/>
          </a:xfrm>
          <a:prstGeom prst="rect">
            <a:avLst/>
          </a:prstGeom>
          <a:gradFill>
            <a:gsLst>
              <a:gs pos="0">
                <a:srgbClr val="000000"/>
              </a:gs>
              <a:gs pos="100000">
                <a:srgbClr val="104862"/>
              </a:gs>
            </a:gsLst>
            <a:lin ang="3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4" name="Rectangle 61">
            <a:extLst>
              <a:ext uri="{FF2B5EF4-FFF2-40B4-BE49-F238E27FC236}">
                <a16:creationId xmlns:a16="http://schemas.microsoft.com/office/drawing/2014/main" id="{042F2CBD-813C-E899-F11B-1DC3C5956C89}"/>
              </a:ext>
              <a:ext uri="{C183D7F6-B498-43B3-948B-1728B52AA6E4}">
                <adec:decorative xmlns:adec="http://schemas.microsoft.com/office/drawing/2017/decorative" val="1"/>
              </a:ext>
            </a:extLst>
          </p:cNvPr>
          <p:cNvSpPr>
            <a:spLocks noMove="1" noResize="1"/>
          </p:cNvSpPr>
          <p:nvPr/>
        </p:nvSpPr>
        <p:spPr>
          <a:xfrm rot="5399996" flipH="1">
            <a:off x="-1410083" y="1420223"/>
            <a:ext cx="6858000" cy="4037834"/>
          </a:xfrm>
          <a:prstGeom prst="rect">
            <a:avLst/>
          </a:prstGeom>
          <a:gradFill>
            <a:gsLst>
              <a:gs pos="0">
                <a:srgbClr val="000000">
                  <a:alpha val="0"/>
                </a:srgbClr>
              </a:gs>
              <a:gs pos="100000">
                <a:srgbClr val="156082">
                  <a:alpha val="46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5" name="Rectangle 63">
            <a:extLst>
              <a:ext uri="{FF2B5EF4-FFF2-40B4-BE49-F238E27FC236}">
                <a16:creationId xmlns:a16="http://schemas.microsoft.com/office/drawing/2014/main" id="{4A6B6B32-825F-3097-2315-76582A25F77C}"/>
              </a:ext>
              <a:ext uri="{C183D7F6-B498-43B3-948B-1728B52AA6E4}">
                <adec:decorative xmlns:adec="http://schemas.microsoft.com/office/drawing/2017/decorative" val="1"/>
              </a:ext>
            </a:extLst>
          </p:cNvPr>
          <p:cNvSpPr>
            <a:spLocks noMove="1" noResize="1"/>
          </p:cNvSpPr>
          <p:nvPr/>
        </p:nvSpPr>
        <p:spPr>
          <a:xfrm rot="5399996" flipH="1">
            <a:off x="767922" y="3588088"/>
            <a:ext cx="2501981" cy="4037844"/>
          </a:xfrm>
          <a:prstGeom prst="rect">
            <a:avLst/>
          </a:prstGeom>
          <a:gradFill>
            <a:gsLst>
              <a:gs pos="0">
                <a:srgbClr val="156082">
                  <a:alpha val="29000"/>
                </a:srgbClr>
              </a:gs>
              <a:gs pos="100000">
                <a:srgbClr val="000000">
                  <a:alpha val="30000"/>
                </a:srgbClr>
              </a:gs>
            </a:gsLst>
            <a:lin ang="7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6" name="Freeform: Shape 65">
            <a:extLst>
              <a:ext uri="{FF2B5EF4-FFF2-40B4-BE49-F238E27FC236}">
                <a16:creationId xmlns:a16="http://schemas.microsoft.com/office/drawing/2014/main" id="{09FEB3CC-E032-41EF-F3E0-7B42043B9E01}"/>
              </a:ext>
              <a:ext uri="{C183D7F6-B498-43B3-948B-1728B52AA6E4}">
                <adec:decorative xmlns:adec="http://schemas.microsoft.com/office/drawing/2017/decorative" val="1"/>
              </a:ext>
            </a:extLst>
          </p:cNvPr>
          <p:cNvSpPr>
            <a:spLocks noMove="1" noResize="1"/>
          </p:cNvSpPr>
          <p:nvPr/>
        </p:nvSpPr>
        <p:spPr>
          <a:xfrm rot="20635419">
            <a:off x="-501740" y="969721"/>
            <a:ext cx="3900354" cy="4178954"/>
          </a:xfrm>
          <a:custGeom>
            <a:avLst/>
            <a:gdLst>
              <a:gd name="f0" fmla="val 10800000"/>
              <a:gd name="f1" fmla="val 5400000"/>
              <a:gd name="f2" fmla="val 180"/>
              <a:gd name="f3" fmla="val w"/>
              <a:gd name="f4" fmla="val h"/>
              <a:gd name="f5" fmla="val 0"/>
              <a:gd name="f6" fmla="val 3900357"/>
              <a:gd name="f7" fmla="val 4178958"/>
              <a:gd name="f8" fmla="val 2432225"/>
              <a:gd name="f9" fmla="val 93939"/>
              <a:gd name="f10" fmla="val 3282786"/>
              <a:gd name="f11" fmla="val 358491"/>
              <a:gd name="f12" fmla="val 1151865"/>
              <a:gd name="f13" fmla="val 2089479"/>
              <a:gd name="f14" fmla="val 3243466"/>
              <a:gd name="f15" fmla="val 2964865"/>
              <a:gd name="f16" fmla="val 1810878"/>
              <a:gd name="f17" fmla="val 1089636"/>
              <a:gd name="f18" fmla="val 453744"/>
              <a:gd name="f19" fmla="val 3813531"/>
              <a:gd name="f20" fmla="val 78249"/>
              <a:gd name="f21" fmla="val 3257727"/>
              <a:gd name="f22" fmla="val 3128923"/>
              <a:gd name="f23" fmla="val 831324"/>
              <a:gd name="f24" fmla="val 244281"/>
              <a:gd name="f25" fmla="val 997559"/>
              <a:gd name="f26" fmla="val 164202"/>
              <a:gd name="f27" fmla="val 1247540"/>
              <a:gd name="f28" fmla="val 58468"/>
              <a:gd name="f29" fmla="val 1522381"/>
              <a:gd name="f30" fmla="val 2027251"/>
              <a:gd name="f31" fmla="val 2235942"/>
              <a:gd name="f32" fmla="val 32888"/>
              <a:gd name="f33" fmla="+- 0 0 -90"/>
              <a:gd name="f34" fmla="*/ f3 1 3900357"/>
              <a:gd name="f35" fmla="*/ f4 1 4178958"/>
              <a:gd name="f36" fmla="val f5"/>
              <a:gd name="f37" fmla="val f6"/>
              <a:gd name="f38" fmla="val f7"/>
              <a:gd name="f39" fmla="*/ f33 f0 1"/>
              <a:gd name="f40" fmla="+- f38 0 f36"/>
              <a:gd name="f41" fmla="+- f37 0 f36"/>
              <a:gd name="f42" fmla="*/ f39 1 f2"/>
              <a:gd name="f43" fmla="*/ f41 1 3900357"/>
              <a:gd name="f44" fmla="*/ f40 1 4178958"/>
              <a:gd name="f45" fmla="*/ 2432225 f41 1"/>
              <a:gd name="f46" fmla="*/ 93939 f40 1"/>
              <a:gd name="f47" fmla="*/ 3900357 f41 1"/>
              <a:gd name="f48" fmla="*/ 2089479 f40 1"/>
              <a:gd name="f49" fmla="*/ 1810878 f41 1"/>
              <a:gd name="f50" fmla="*/ 4178958 f40 1"/>
              <a:gd name="f51" fmla="*/ 78249 f41 1"/>
              <a:gd name="f52" fmla="*/ 3257727 f40 1"/>
              <a:gd name="f53" fmla="*/ 0 f41 1"/>
              <a:gd name="f54" fmla="*/ 3128923 f40 1"/>
              <a:gd name="f55" fmla="*/ 831324 f41 1"/>
              <a:gd name="f56" fmla="*/ 244281 f40 1"/>
              <a:gd name="f57" fmla="*/ 997559 f41 1"/>
              <a:gd name="f58" fmla="*/ 164202 f40 1"/>
              <a:gd name="f59" fmla="*/ 0 f40 1"/>
              <a:gd name="f60" fmla="+- f42 0 f1"/>
              <a:gd name="f61" fmla="*/ f45 1 3900357"/>
              <a:gd name="f62" fmla="*/ f46 1 4178958"/>
              <a:gd name="f63" fmla="*/ f47 1 3900357"/>
              <a:gd name="f64" fmla="*/ f48 1 4178958"/>
              <a:gd name="f65" fmla="*/ f49 1 3900357"/>
              <a:gd name="f66" fmla="*/ f50 1 4178958"/>
              <a:gd name="f67" fmla="*/ f51 1 3900357"/>
              <a:gd name="f68" fmla="*/ f52 1 4178958"/>
              <a:gd name="f69" fmla="*/ f53 1 3900357"/>
              <a:gd name="f70" fmla="*/ f54 1 4178958"/>
              <a:gd name="f71" fmla="*/ f55 1 3900357"/>
              <a:gd name="f72" fmla="*/ f56 1 4178958"/>
              <a:gd name="f73" fmla="*/ f57 1 3900357"/>
              <a:gd name="f74" fmla="*/ f58 1 4178958"/>
              <a:gd name="f75" fmla="*/ f59 1 4178958"/>
              <a:gd name="f76" fmla="*/ f36 1 f43"/>
              <a:gd name="f77" fmla="*/ f37 1 f43"/>
              <a:gd name="f78" fmla="*/ f36 1 f44"/>
              <a:gd name="f79" fmla="*/ f38 1 f44"/>
              <a:gd name="f80" fmla="*/ f61 1 f43"/>
              <a:gd name="f81" fmla="*/ f62 1 f44"/>
              <a:gd name="f82" fmla="*/ f63 1 f43"/>
              <a:gd name="f83" fmla="*/ f64 1 f44"/>
              <a:gd name="f84" fmla="*/ f65 1 f43"/>
              <a:gd name="f85" fmla="*/ f66 1 f44"/>
              <a:gd name="f86" fmla="*/ f67 1 f43"/>
              <a:gd name="f87" fmla="*/ f68 1 f44"/>
              <a:gd name="f88" fmla="*/ f69 1 f43"/>
              <a:gd name="f89" fmla="*/ f70 1 f44"/>
              <a:gd name="f90" fmla="*/ f71 1 f43"/>
              <a:gd name="f91" fmla="*/ f72 1 f44"/>
              <a:gd name="f92" fmla="*/ f73 1 f43"/>
              <a:gd name="f93" fmla="*/ f74 1 f44"/>
              <a:gd name="f94" fmla="*/ f75 1 f44"/>
              <a:gd name="f95" fmla="*/ f76 f34 1"/>
              <a:gd name="f96" fmla="*/ f77 f34 1"/>
              <a:gd name="f97" fmla="*/ f79 f35 1"/>
              <a:gd name="f98" fmla="*/ f78 f35 1"/>
              <a:gd name="f99" fmla="*/ f80 f34 1"/>
              <a:gd name="f100" fmla="*/ f81 f35 1"/>
              <a:gd name="f101" fmla="*/ f82 f34 1"/>
              <a:gd name="f102" fmla="*/ f83 f35 1"/>
              <a:gd name="f103" fmla="*/ f84 f34 1"/>
              <a:gd name="f104" fmla="*/ f85 f35 1"/>
              <a:gd name="f105" fmla="*/ f86 f34 1"/>
              <a:gd name="f106" fmla="*/ f87 f35 1"/>
              <a:gd name="f107" fmla="*/ f88 f34 1"/>
              <a:gd name="f108" fmla="*/ f89 f35 1"/>
              <a:gd name="f109" fmla="*/ f90 f34 1"/>
              <a:gd name="f110" fmla="*/ f91 f35 1"/>
              <a:gd name="f111" fmla="*/ f92 f34 1"/>
              <a:gd name="f112" fmla="*/ f93 f35 1"/>
              <a:gd name="f113" fmla="*/ f94 f35 1"/>
            </a:gdLst>
            <a:ahLst/>
            <a:cxnLst>
              <a:cxn ang="3cd4">
                <a:pos x="hc" y="t"/>
              </a:cxn>
              <a:cxn ang="0">
                <a:pos x="r" y="vc"/>
              </a:cxn>
              <a:cxn ang="cd4">
                <a:pos x="hc" y="b"/>
              </a:cxn>
              <a:cxn ang="cd2">
                <a:pos x="l" y="vc"/>
              </a:cxn>
              <a:cxn ang="f60">
                <a:pos x="f99" y="f100"/>
              </a:cxn>
              <a:cxn ang="f60">
                <a:pos x="f101" y="f102"/>
              </a:cxn>
              <a:cxn ang="f60">
                <a:pos x="f103" y="f104"/>
              </a:cxn>
              <a:cxn ang="f60">
                <a:pos x="f105" y="f106"/>
              </a:cxn>
              <a:cxn ang="f60">
                <a:pos x="f107" y="f108"/>
              </a:cxn>
              <a:cxn ang="f60">
                <a:pos x="f109" y="f110"/>
              </a:cxn>
              <a:cxn ang="f60">
                <a:pos x="f111" y="f112"/>
              </a:cxn>
              <a:cxn ang="f60">
                <a:pos x="f103" y="f113"/>
              </a:cxn>
              <a:cxn ang="f60">
                <a:pos x="f99" y="f100"/>
              </a:cxn>
            </a:cxnLst>
            <a:rect l="f95" t="f98" r="f96" b="f97"/>
            <a:pathLst>
              <a:path w="3900357" h="4178958">
                <a:moveTo>
                  <a:pt x="f8" y="f9"/>
                </a:moveTo>
                <a:cubicBezTo>
                  <a:pt x="f10" y="f11"/>
                  <a:pt x="f6" y="f12"/>
                  <a:pt x="f6" y="f13"/>
                </a:cubicBezTo>
                <a:cubicBezTo>
                  <a:pt x="f6" y="f14"/>
                  <a:pt x="f15" y="f7"/>
                  <a:pt x="f16" y="f7"/>
                </a:cubicBezTo>
                <a:cubicBezTo>
                  <a:pt x="f17" y="f7"/>
                  <a:pt x="f18" y="f19"/>
                  <a:pt x="f20" y="f21"/>
                </a:cubicBezTo>
                <a:lnTo>
                  <a:pt x="f5" y="f22"/>
                </a:lnTo>
                <a:lnTo>
                  <a:pt x="f23" y="f24"/>
                </a:lnTo>
                <a:lnTo>
                  <a:pt x="f25" y="f26"/>
                </a:lnTo>
                <a:cubicBezTo>
                  <a:pt x="f27" y="f28"/>
                  <a:pt x="f29" y="f5"/>
                  <a:pt x="f16" y="f5"/>
                </a:cubicBezTo>
                <a:cubicBezTo>
                  <a:pt x="f30" y="f5"/>
                  <a:pt x="f31" y="f32"/>
                  <a:pt x="f8" y="f9"/>
                </a:cubicBezTo>
                <a:close/>
              </a:path>
            </a:pathLst>
          </a:custGeom>
          <a:gradFill>
            <a:gsLst>
              <a:gs pos="0">
                <a:srgbClr val="000000">
                  <a:alpha val="0"/>
                </a:srgbClr>
              </a:gs>
              <a:gs pos="100000">
                <a:srgbClr val="156082">
                  <a:alpha val="43000"/>
                </a:srgbClr>
              </a:gs>
            </a:gsLst>
            <a:lin ang="1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7" name="Rectangle 67">
            <a:extLst>
              <a:ext uri="{FF2B5EF4-FFF2-40B4-BE49-F238E27FC236}">
                <a16:creationId xmlns:a16="http://schemas.microsoft.com/office/drawing/2014/main" id="{DF6B4FB3-1F5B-899D-F1DD-CB125079DFA6}"/>
              </a:ext>
              <a:ext uri="{C183D7F6-B498-43B3-948B-1728B52AA6E4}">
                <adec:decorative xmlns:adec="http://schemas.microsoft.com/office/drawing/2017/decorative" val="1"/>
              </a:ext>
            </a:extLst>
          </p:cNvPr>
          <p:cNvSpPr>
            <a:spLocks noMove="1" noResize="1"/>
          </p:cNvSpPr>
          <p:nvPr/>
        </p:nvSpPr>
        <p:spPr>
          <a:xfrm rot="5399996" flipH="1">
            <a:off x="-1410102" y="1410083"/>
            <a:ext cx="6858000" cy="4037834"/>
          </a:xfrm>
          <a:prstGeom prst="rect">
            <a:avLst/>
          </a:prstGeom>
          <a:gradFill>
            <a:gsLst>
              <a:gs pos="0">
                <a:srgbClr val="000000">
                  <a:alpha val="0"/>
                </a:srgbClr>
              </a:gs>
              <a:gs pos="100000">
                <a:srgbClr val="46B1E1">
                  <a:alpha val="11000"/>
                </a:srgbClr>
              </a:gs>
            </a:gsLst>
            <a:lin ang="7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8" name="Title 1">
            <a:extLst>
              <a:ext uri="{FF2B5EF4-FFF2-40B4-BE49-F238E27FC236}">
                <a16:creationId xmlns:a16="http://schemas.microsoft.com/office/drawing/2014/main" id="{FA71A522-8091-3AF6-F97C-DA6DC40BA22E}"/>
              </a:ext>
            </a:extLst>
          </p:cNvPr>
          <p:cNvSpPr txBox="1">
            <a:spLocks noGrp="1"/>
          </p:cNvSpPr>
          <p:nvPr>
            <p:ph type="title"/>
          </p:nvPr>
        </p:nvSpPr>
        <p:spPr>
          <a:xfrm>
            <a:off x="0" y="1683757"/>
            <a:ext cx="3996976" cy="2396358"/>
          </a:xfrm>
        </p:spPr>
        <p:txBody>
          <a:bodyPr anchor="b"/>
          <a:lstStyle/>
          <a:p>
            <a:pPr lvl="0" algn="r"/>
            <a:r>
              <a:rPr lang="en-US" sz="3800">
                <a:solidFill>
                  <a:srgbClr val="FFFFFF"/>
                </a:solidFill>
              </a:rPr>
              <a:t>What are HUD’s Justifications?</a:t>
            </a:r>
          </a:p>
        </p:txBody>
      </p:sp>
      <p:grpSp>
        <p:nvGrpSpPr>
          <p:cNvPr id="9" name="Content Placeholder 2">
            <a:extLst>
              <a:ext uri="{FF2B5EF4-FFF2-40B4-BE49-F238E27FC236}">
                <a16:creationId xmlns:a16="http://schemas.microsoft.com/office/drawing/2014/main" id="{F1767DDF-7D18-99AC-BAAA-075B8A5C51F8}"/>
              </a:ext>
            </a:extLst>
          </p:cNvPr>
          <p:cNvGrpSpPr/>
          <p:nvPr/>
        </p:nvGrpSpPr>
        <p:grpSpPr>
          <a:xfrm>
            <a:off x="4133850" y="194293"/>
            <a:ext cx="7858123" cy="6577982"/>
            <a:chOff x="4590726" y="556243"/>
            <a:chExt cx="7065955" cy="6577982"/>
          </a:xfrm>
        </p:grpSpPr>
        <p:sp>
          <p:nvSpPr>
            <p:cNvPr id="10" name="Freeform: Shape 9">
              <a:extLst>
                <a:ext uri="{FF2B5EF4-FFF2-40B4-BE49-F238E27FC236}">
                  <a16:creationId xmlns:a16="http://schemas.microsoft.com/office/drawing/2014/main" id="{4EE590E8-D77E-0232-A92A-A798F5AA6B27}"/>
                </a:ext>
              </a:extLst>
            </p:cNvPr>
            <p:cNvSpPr/>
            <p:nvPr/>
          </p:nvSpPr>
          <p:spPr>
            <a:xfrm>
              <a:off x="7145434" y="687532"/>
              <a:ext cx="4511247" cy="1050307"/>
            </a:xfrm>
            <a:custGeom>
              <a:avLst/>
              <a:gdLst>
                <a:gd name="f0" fmla="val 10800000"/>
                <a:gd name="f1" fmla="val 5400000"/>
                <a:gd name="f2" fmla="val 180"/>
                <a:gd name="f3" fmla="val w"/>
                <a:gd name="f4" fmla="val h"/>
                <a:gd name="f5" fmla="val 0"/>
                <a:gd name="f6" fmla="val 1050305"/>
                <a:gd name="f7" fmla="val 4511246"/>
                <a:gd name="f8" fmla="val 751889"/>
                <a:gd name="f9" fmla="val 3759357"/>
                <a:gd name="f10" fmla="val 4174614"/>
                <a:gd name="f11" fmla="val 1032058"/>
                <a:gd name="f12" fmla="val 4511244"/>
                <a:gd name="f13" fmla="val 1009549"/>
                <a:gd name="f14" fmla="val 2"/>
                <a:gd name="f15" fmla="val 336632"/>
                <a:gd name="f16" fmla="+- 0 0 -90"/>
                <a:gd name="f17" fmla="*/ f3 1 1050305"/>
                <a:gd name="f18" fmla="*/ f4 1 4511246"/>
                <a:gd name="f19" fmla="val f5"/>
                <a:gd name="f20" fmla="val f6"/>
                <a:gd name="f21" fmla="val f7"/>
                <a:gd name="f22" fmla="*/ f16 f0 1"/>
                <a:gd name="f23" fmla="+- f21 0 f19"/>
                <a:gd name="f24" fmla="+- f20 0 f19"/>
                <a:gd name="f25" fmla="*/ f22 1 f2"/>
                <a:gd name="f26" fmla="*/ f24 1 1050305"/>
                <a:gd name="f27" fmla="*/ f23 1 4511246"/>
                <a:gd name="f28" fmla="*/ 175054 f24 1"/>
                <a:gd name="f29" fmla="*/ 0 f23 1"/>
                <a:gd name="f30" fmla="*/ 875251 f24 1"/>
                <a:gd name="f31" fmla="*/ 1050305 f24 1"/>
                <a:gd name="f32" fmla="*/ 175054 f23 1"/>
                <a:gd name="f33" fmla="*/ 4511246 f23 1"/>
                <a:gd name="f34" fmla="*/ 0 f24 1"/>
                <a:gd name="f35" fmla="+- f25 0 f1"/>
                <a:gd name="f36" fmla="*/ f28 1 1050305"/>
                <a:gd name="f37" fmla="*/ f29 1 4511246"/>
                <a:gd name="f38" fmla="*/ f30 1 1050305"/>
                <a:gd name="f39" fmla="*/ f31 1 1050305"/>
                <a:gd name="f40" fmla="*/ f32 1 4511246"/>
                <a:gd name="f41" fmla="*/ f33 1 4511246"/>
                <a:gd name="f42" fmla="*/ f34 1 1050305"/>
                <a:gd name="f43" fmla="*/ f19 1 f26"/>
                <a:gd name="f44" fmla="*/ f20 1 f26"/>
                <a:gd name="f45" fmla="*/ f19 1 f27"/>
                <a:gd name="f46" fmla="*/ f21 1 f27"/>
                <a:gd name="f47" fmla="*/ f36 1 f26"/>
                <a:gd name="f48" fmla="*/ f37 1 f27"/>
                <a:gd name="f49" fmla="*/ f38 1 f26"/>
                <a:gd name="f50" fmla="*/ f39 1 f26"/>
                <a:gd name="f51" fmla="*/ f40 1 f27"/>
                <a:gd name="f52" fmla="*/ f41 1 f27"/>
                <a:gd name="f53" fmla="*/ f42 1 f26"/>
                <a:gd name="f54" fmla="*/ f43 f17 1"/>
                <a:gd name="f55" fmla="*/ f44 f17 1"/>
                <a:gd name="f56" fmla="*/ f46 f18 1"/>
                <a:gd name="f57" fmla="*/ f45 f18 1"/>
                <a:gd name="f58" fmla="*/ f47 f17 1"/>
                <a:gd name="f59" fmla="*/ f48 f18 1"/>
                <a:gd name="f60" fmla="*/ f49 f17 1"/>
                <a:gd name="f61" fmla="*/ f50 f17 1"/>
                <a:gd name="f62" fmla="*/ f51 f18 1"/>
                <a:gd name="f63" fmla="*/ f52 f18 1"/>
                <a:gd name="f64" fmla="*/ f53 f17 1"/>
              </a:gdLst>
              <a:ahLst/>
              <a:cxnLst>
                <a:cxn ang="3cd4">
                  <a:pos x="hc" y="t"/>
                </a:cxn>
                <a:cxn ang="0">
                  <a:pos x="r" y="vc"/>
                </a:cxn>
                <a:cxn ang="cd4">
                  <a:pos x="hc" y="b"/>
                </a:cxn>
                <a:cxn ang="cd2">
                  <a:pos x="l" y="vc"/>
                </a:cxn>
                <a:cxn ang="f35">
                  <a:pos x="f58" y="f59"/>
                </a:cxn>
                <a:cxn ang="f35">
                  <a:pos x="f60" y="f59"/>
                </a:cxn>
                <a:cxn ang="f35">
                  <a:pos x="f61" y="f62"/>
                </a:cxn>
                <a:cxn ang="f35">
                  <a:pos x="f61" y="f63"/>
                </a:cxn>
                <a:cxn ang="f35">
                  <a:pos x="f61" y="f63"/>
                </a:cxn>
                <a:cxn ang="f35">
                  <a:pos x="f64" y="f63"/>
                </a:cxn>
                <a:cxn ang="f35">
                  <a:pos x="f64" y="f63"/>
                </a:cxn>
                <a:cxn ang="f35">
                  <a:pos x="f64" y="f62"/>
                </a:cxn>
                <a:cxn ang="f35">
                  <a:pos x="f58" y="f59"/>
                </a:cxn>
              </a:cxnLst>
              <a:rect l="f54" t="f57" r="f55" b="f56"/>
              <a:pathLst>
                <a:path w="1050305" h="4511246">
                  <a:moveTo>
                    <a:pt x="f6" y="f8"/>
                  </a:moveTo>
                  <a:lnTo>
                    <a:pt x="f6" y="f9"/>
                  </a:lnTo>
                  <a:cubicBezTo>
                    <a:pt x="f6" y="f10"/>
                    <a:pt x="f11" y="f12"/>
                    <a:pt x="f13" y="f12"/>
                  </a:cubicBezTo>
                  <a:lnTo>
                    <a:pt x="f5" y="f12"/>
                  </a:lnTo>
                  <a:lnTo>
                    <a:pt x="f5" y="f12"/>
                  </a:lnTo>
                  <a:lnTo>
                    <a:pt x="f5" y="f14"/>
                  </a:lnTo>
                  <a:lnTo>
                    <a:pt x="f5" y="f14"/>
                  </a:lnTo>
                  <a:lnTo>
                    <a:pt x="f13" y="f14"/>
                  </a:lnTo>
                  <a:cubicBezTo>
                    <a:pt x="f11" y="f14"/>
                    <a:pt x="f6" y="f15"/>
                    <a:pt x="f6" y="f8"/>
                  </a:cubicBezTo>
                  <a:close/>
                </a:path>
              </a:pathLst>
            </a:custGeom>
            <a:solidFill>
              <a:srgbClr val="F7D5CD">
                <a:alpha val="90000"/>
              </a:srgbClr>
            </a:solidFill>
            <a:ln w="12701" cap="flat">
              <a:solidFill>
                <a:srgbClr val="F7D5CD">
                  <a:alpha val="90000"/>
                </a:srgbClr>
              </a:solidFill>
              <a:prstDash val="solid"/>
              <a:miter/>
            </a:ln>
          </p:spPr>
          <p:txBody>
            <a:bodyPr vert="horz" wrap="square" lIns="247646" tIns="175098" rIns="298926" bIns="175098" anchor="ctr" anchorCtr="0" compatLnSpc="1">
              <a:noAutofit/>
            </a:bodyPr>
            <a:lstStyle/>
            <a:p>
              <a:pPr marL="114300" lvl="1" indent="-114300" defTabSz="622304">
                <a:lnSpc>
                  <a:spcPct val="90000"/>
                </a:lnSpc>
                <a:spcAft>
                  <a:spcPts val="300"/>
                </a:spcAft>
                <a:defRPr sz="1800" b="0" i="0" u="none" strike="noStrike" kern="0" cap="none" spc="0" baseline="0">
                  <a:solidFill>
                    <a:srgbClr val="000000"/>
                  </a:solidFill>
                  <a:uFillTx/>
                </a:defRPr>
              </a:pPr>
              <a:r>
                <a:rPr lang="en-US" sz="1600" i="0" u="none" strike="noStrike" kern="1200" cap="none" spc="0" baseline="0">
                  <a:solidFill>
                    <a:srgbClr val="000000"/>
                  </a:solidFill>
                  <a:uFillTx/>
                  <a:latin typeface="Aptos"/>
                </a:rPr>
                <a:t>The Executive Order was clear in its opposition for the EAR, but it does not provide sufficient legal authority to change the definition of words and eliminate civil rights protections.</a:t>
              </a:r>
            </a:p>
          </p:txBody>
        </p:sp>
        <p:sp>
          <p:nvSpPr>
            <p:cNvPr id="11" name="Freeform: Shape 10">
              <a:extLst>
                <a:ext uri="{FF2B5EF4-FFF2-40B4-BE49-F238E27FC236}">
                  <a16:creationId xmlns:a16="http://schemas.microsoft.com/office/drawing/2014/main" id="{18FBB019-5271-99FD-4F77-155C02D470F3}"/>
                </a:ext>
              </a:extLst>
            </p:cNvPr>
            <p:cNvSpPr/>
            <p:nvPr/>
          </p:nvSpPr>
          <p:spPr>
            <a:xfrm>
              <a:off x="4607856" y="556243"/>
              <a:ext cx="2537578" cy="1312886"/>
            </a:xfrm>
            <a:custGeom>
              <a:avLst/>
              <a:gdLst>
                <a:gd name="f0" fmla="val 10800000"/>
                <a:gd name="f1" fmla="val 5400000"/>
                <a:gd name="f2" fmla="val 180"/>
                <a:gd name="f3" fmla="val w"/>
                <a:gd name="f4" fmla="val h"/>
                <a:gd name="f5" fmla="val 0"/>
                <a:gd name="f6" fmla="val 2537576"/>
                <a:gd name="f7" fmla="val 1312882"/>
                <a:gd name="f8" fmla="val 218818"/>
                <a:gd name="f9" fmla="val 97968"/>
                <a:gd name="f10" fmla="val 2318758"/>
                <a:gd name="f11" fmla="val 2439608"/>
                <a:gd name="f12" fmla="val 1094064"/>
                <a:gd name="f13" fmla="val 1214914"/>
                <a:gd name="f14" fmla="+- 0 0 -90"/>
                <a:gd name="f15" fmla="*/ f3 1 2537576"/>
                <a:gd name="f16" fmla="*/ f4 1 1312882"/>
                <a:gd name="f17" fmla="val f5"/>
                <a:gd name="f18" fmla="val f6"/>
                <a:gd name="f19" fmla="val f7"/>
                <a:gd name="f20" fmla="*/ f14 f0 1"/>
                <a:gd name="f21" fmla="+- f19 0 f17"/>
                <a:gd name="f22" fmla="+- f18 0 f17"/>
                <a:gd name="f23" fmla="*/ f20 1 f2"/>
                <a:gd name="f24" fmla="*/ f22 1 2537576"/>
                <a:gd name="f25" fmla="*/ f21 1 1312882"/>
                <a:gd name="f26" fmla="*/ 0 f22 1"/>
                <a:gd name="f27" fmla="*/ 218818 f21 1"/>
                <a:gd name="f28" fmla="*/ 218818 f22 1"/>
                <a:gd name="f29" fmla="*/ 0 f21 1"/>
                <a:gd name="f30" fmla="*/ 2318758 f22 1"/>
                <a:gd name="f31" fmla="*/ 2537576 f22 1"/>
                <a:gd name="f32" fmla="*/ 1094064 f21 1"/>
                <a:gd name="f33" fmla="*/ 1312882 f21 1"/>
                <a:gd name="f34" fmla="+- f23 0 f1"/>
                <a:gd name="f35" fmla="*/ f26 1 2537576"/>
                <a:gd name="f36" fmla="*/ f27 1 1312882"/>
                <a:gd name="f37" fmla="*/ f28 1 2537576"/>
                <a:gd name="f38" fmla="*/ f29 1 1312882"/>
                <a:gd name="f39" fmla="*/ f30 1 2537576"/>
                <a:gd name="f40" fmla="*/ f31 1 2537576"/>
                <a:gd name="f41" fmla="*/ f32 1 1312882"/>
                <a:gd name="f42" fmla="*/ f33 1 131288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2537576" h="131288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adFill>
              <a:gsLst>
                <a:gs pos="0">
                  <a:srgbClr val="ED8256"/>
                </a:gs>
                <a:gs pos="100000">
                  <a:srgbClr val="F26E29"/>
                </a:gs>
              </a:gsLst>
              <a:lin ang="5400000"/>
            </a:gradFill>
            <a:ln cap="flat">
              <a:noFill/>
              <a:prstDash val="solid"/>
            </a:ln>
          </p:spPr>
          <p:txBody>
            <a:bodyPr vert="horz" wrap="square" lIns="136483" tIns="100282" rIns="136483" bIns="100282" anchor="ctr" anchorCtr="0" compatLnSpc="1">
              <a:noAutofit/>
            </a:bodyPr>
            <a:lstStyle/>
            <a:p>
              <a:pPr marL="0" marR="0" lvl="0" indent="0" algn="l" defTabSz="844548"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n-US" sz="1900" i="0" u="none" strike="noStrike" kern="1200" cap="none" spc="0" baseline="0">
                  <a:uFillTx/>
                  <a:latin typeface="Aptos"/>
                </a:rPr>
                <a:t>White House directive to remove “gender identity” policy</a:t>
              </a:r>
            </a:p>
          </p:txBody>
        </p:sp>
        <p:sp>
          <p:nvSpPr>
            <p:cNvPr id="12" name="Freeform: Shape 11">
              <a:extLst>
                <a:ext uri="{FF2B5EF4-FFF2-40B4-BE49-F238E27FC236}">
                  <a16:creationId xmlns:a16="http://schemas.microsoft.com/office/drawing/2014/main" id="{4527D385-A251-F350-8FBF-EBBE48D8F589}"/>
                </a:ext>
              </a:extLst>
            </p:cNvPr>
            <p:cNvSpPr/>
            <p:nvPr/>
          </p:nvSpPr>
          <p:spPr>
            <a:xfrm>
              <a:off x="7128305" y="2197348"/>
              <a:ext cx="4511247" cy="1115943"/>
            </a:xfrm>
            <a:custGeom>
              <a:avLst/>
              <a:gdLst>
                <a:gd name="f0" fmla="val 10800000"/>
                <a:gd name="f1" fmla="val 5400000"/>
                <a:gd name="f2" fmla="val 180"/>
                <a:gd name="f3" fmla="val w"/>
                <a:gd name="f4" fmla="val h"/>
                <a:gd name="f5" fmla="val 0"/>
                <a:gd name="f6" fmla="val 1050305"/>
                <a:gd name="f7" fmla="val 4511246"/>
                <a:gd name="f8" fmla="val 751889"/>
                <a:gd name="f9" fmla="val 3759357"/>
                <a:gd name="f10" fmla="val 4174614"/>
                <a:gd name="f11" fmla="val 1032058"/>
                <a:gd name="f12" fmla="val 4511244"/>
                <a:gd name="f13" fmla="val 1009549"/>
                <a:gd name="f14" fmla="val 2"/>
                <a:gd name="f15" fmla="val 336632"/>
                <a:gd name="f16" fmla="+- 0 0 -90"/>
                <a:gd name="f17" fmla="*/ f3 1 1050305"/>
                <a:gd name="f18" fmla="*/ f4 1 4511246"/>
                <a:gd name="f19" fmla="val f5"/>
                <a:gd name="f20" fmla="val f6"/>
                <a:gd name="f21" fmla="val f7"/>
                <a:gd name="f22" fmla="*/ f16 f0 1"/>
                <a:gd name="f23" fmla="+- f21 0 f19"/>
                <a:gd name="f24" fmla="+- f20 0 f19"/>
                <a:gd name="f25" fmla="*/ f22 1 f2"/>
                <a:gd name="f26" fmla="*/ f24 1 1050305"/>
                <a:gd name="f27" fmla="*/ f23 1 4511246"/>
                <a:gd name="f28" fmla="*/ 175054 f24 1"/>
                <a:gd name="f29" fmla="*/ 0 f23 1"/>
                <a:gd name="f30" fmla="*/ 875251 f24 1"/>
                <a:gd name="f31" fmla="*/ 1050305 f24 1"/>
                <a:gd name="f32" fmla="*/ 175054 f23 1"/>
                <a:gd name="f33" fmla="*/ 4511246 f23 1"/>
                <a:gd name="f34" fmla="*/ 0 f24 1"/>
                <a:gd name="f35" fmla="+- f25 0 f1"/>
                <a:gd name="f36" fmla="*/ f28 1 1050305"/>
                <a:gd name="f37" fmla="*/ f29 1 4511246"/>
                <a:gd name="f38" fmla="*/ f30 1 1050305"/>
                <a:gd name="f39" fmla="*/ f31 1 1050305"/>
                <a:gd name="f40" fmla="*/ f32 1 4511246"/>
                <a:gd name="f41" fmla="*/ f33 1 4511246"/>
                <a:gd name="f42" fmla="*/ f34 1 1050305"/>
                <a:gd name="f43" fmla="*/ f19 1 f26"/>
                <a:gd name="f44" fmla="*/ f20 1 f26"/>
                <a:gd name="f45" fmla="*/ f19 1 f27"/>
                <a:gd name="f46" fmla="*/ f21 1 f27"/>
                <a:gd name="f47" fmla="*/ f36 1 f26"/>
                <a:gd name="f48" fmla="*/ f37 1 f27"/>
                <a:gd name="f49" fmla="*/ f38 1 f26"/>
                <a:gd name="f50" fmla="*/ f39 1 f26"/>
                <a:gd name="f51" fmla="*/ f40 1 f27"/>
                <a:gd name="f52" fmla="*/ f41 1 f27"/>
                <a:gd name="f53" fmla="*/ f42 1 f26"/>
                <a:gd name="f54" fmla="*/ f43 f17 1"/>
                <a:gd name="f55" fmla="*/ f44 f17 1"/>
                <a:gd name="f56" fmla="*/ f46 f18 1"/>
                <a:gd name="f57" fmla="*/ f45 f18 1"/>
                <a:gd name="f58" fmla="*/ f47 f17 1"/>
                <a:gd name="f59" fmla="*/ f48 f18 1"/>
                <a:gd name="f60" fmla="*/ f49 f17 1"/>
                <a:gd name="f61" fmla="*/ f50 f17 1"/>
                <a:gd name="f62" fmla="*/ f51 f18 1"/>
                <a:gd name="f63" fmla="*/ f52 f18 1"/>
                <a:gd name="f64" fmla="*/ f53 f17 1"/>
              </a:gdLst>
              <a:ahLst/>
              <a:cxnLst>
                <a:cxn ang="3cd4">
                  <a:pos x="hc" y="t"/>
                </a:cxn>
                <a:cxn ang="0">
                  <a:pos x="r" y="vc"/>
                </a:cxn>
                <a:cxn ang="cd4">
                  <a:pos x="hc" y="b"/>
                </a:cxn>
                <a:cxn ang="cd2">
                  <a:pos x="l" y="vc"/>
                </a:cxn>
                <a:cxn ang="f35">
                  <a:pos x="f58" y="f59"/>
                </a:cxn>
                <a:cxn ang="f35">
                  <a:pos x="f60" y="f59"/>
                </a:cxn>
                <a:cxn ang="f35">
                  <a:pos x="f61" y="f62"/>
                </a:cxn>
                <a:cxn ang="f35">
                  <a:pos x="f61" y="f63"/>
                </a:cxn>
                <a:cxn ang="f35">
                  <a:pos x="f61" y="f63"/>
                </a:cxn>
                <a:cxn ang="f35">
                  <a:pos x="f64" y="f63"/>
                </a:cxn>
                <a:cxn ang="f35">
                  <a:pos x="f64" y="f63"/>
                </a:cxn>
                <a:cxn ang="f35">
                  <a:pos x="f64" y="f62"/>
                </a:cxn>
                <a:cxn ang="f35">
                  <a:pos x="f58" y="f59"/>
                </a:cxn>
              </a:cxnLst>
              <a:rect l="f54" t="f57" r="f55" b="f56"/>
              <a:pathLst>
                <a:path w="1050305" h="4511246">
                  <a:moveTo>
                    <a:pt x="f6" y="f8"/>
                  </a:moveTo>
                  <a:lnTo>
                    <a:pt x="f6" y="f9"/>
                  </a:lnTo>
                  <a:cubicBezTo>
                    <a:pt x="f6" y="f10"/>
                    <a:pt x="f11" y="f12"/>
                    <a:pt x="f13" y="f12"/>
                  </a:cubicBezTo>
                  <a:lnTo>
                    <a:pt x="f5" y="f12"/>
                  </a:lnTo>
                  <a:lnTo>
                    <a:pt x="f5" y="f12"/>
                  </a:lnTo>
                  <a:lnTo>
                    <a:pt x="f5" y="f14"/>
                  </a:lnTo>
                  <a:lnTo>
                    <a:pt x="f5" y="f14"/>
                  </a:lnTo>
                  <a:lnTo>
                    <a:pt x="f13" y="f14"/>
                  </a:lnTo>
                  <a:cubicBezTo>
                    <a:pt x="f11" y="f14"/>
                    <a:pt x="f6" y="f15"/>
                    <a:pt x="f6" y="f8"/>
                  </a:cubicBezTo>
                  <a:close/>
                </a:path>
              </a:pathLst>
            </a:custGeom>
            <a:solidFill>
              <a:srgbClr val="EEE7CA">
                <a:alpha val="90000"/>
              </a:srgbClr>
            </a:solidFill>
            <a:ln w="12701" cap="flat">
              <a:solidFill>
                <a:srgbClr val="EEE7CA">
                  <a:alpha val="90000"/>
                </a:srgbClr>
              </a:solidFill>
              <a:prstDash val="solid"/>
              <a:miter/>
            </a:ln>
          </p:spPr>
          <p:txBody>
            <a:bodyPr vert="horz" wrap="square" lIns="247646" tIns="175098" rIns="298926" bIns="175098" anchor="ctr" anchorCtr="0" compatLnSpc="1">
              <a:noAutofit/>
            </a:bodyPr>
            <a:lstStyle/>
            <a:p>
              <a:pPr marL="114300" lvl="1" indent="-114300" defTabSz="622304">
                <a:lnSpc>
                  <a:spcPct val="90000"/>
                </a:lnSpc>
                <a:spcAft>
                  <a:spcPts val="300"/>
                </a:spcAft>
                <a:defRPr sz="1800" b="0" i="0" u="none" strike="noStrike" kern="0" cap="none" spc="0" baseline="0">
                  <a:solidFill>
                    <a:srgbClr val="000000"/>
                  </a:solidFill>
                  <a:uFillTx/>
                </a:defRPr>
              </a:pPr>
              <a:r>
                <a:rPr lang="en-US" sz="1600"/>
                <a:t>The Bostock Supreme Court ruling combined with the Fair Housing Act provides the Congressional and judicial direction required for HUD to issue the EAR, in addition to HUD’s general rulemaking authority. </a:t>
              </a:r>
              <a:endParaRPr lang="en-US" sz="1600" i="0" u="none" strike="noStrike" kern="1200" cap="none" spc="0" baseline="0">
                <a:solidFill>
                  <a:srgbClr val="000000"/>
                </a:solidFill>
                <a:uFillTx/>
                <a:latin typeface="Aptos"/>
              </a:endParaRPr>
            </a:p>
          </p:txBody>
        </p:sp>
        <p:sp>
          <p:nvSpPr>
            <p:cNvPr id="13" name="Freeform: Shape 12">
              <a:extLst>
                <a:ext uri="{FF2B5EF4-FFF2-40B4-BE49-F238E27FC236}">
                  <a16:creationId xmlns:a16="http://schemas.microsoft.com/office/drawing/2014/main" id="{E97EAA68-2EA4-9FA3-07C7-95557548947C}"/>
                </a:ext>
              </a:extLst>
            </p:cNvPr>
            <p:cNvSpPr/>
            <p:nvPr/>
          </p:nvSpPr>
          <p:spPr>
            <a:xfrm>
              <a:off x="4590726" y="1934756"/>
              <a:ext cx="2537578" cy="1575468"/>
            </a:xfrm>
            <a:custGeom>
              <a:avLst/>
              <a:gdLst>
                <a:gd name="f0" fmla="val 10800000"/>
                <a:gd name="f1" fmla="val 5400000"/>
                <a:gd name="f2" fmla="val 180"/>
                <a:gd name="f3" fmla="val w"/>
                <a:gd name="f4" fmla="val h"/>
                <a:gd name="f5" fmla="val 0"/>
                <a:gd name="f6" fmla="val 2537576"/>
                <a:gd name="f7" fmla="val 1312882"/>
                <a:gd name="f8" fmla="val 218818"/>
                <a:gd name="f9" fmla="val 97968"/>
                <a:gd name="f10" fmla="val 2318758"/>
                <a:gd name="f11" fmla="val 2439608"/>
                <a:gd name="f12" fmla="val 1094064"/>
                <a:gd name="f13" fmla="val 1214914"/>
                <a:gd name="f14" fmla="+- 0 0 -90"/>
                <a:gd name="f15" fmla="*/ f3 1 2537576"/>
                <a:gd name="f16" fmla="*/ f4 1 1312882"/>
                <a:gd name="f17" fmla="val f5"/>
                <a:gd name="f18" fmla="val f6"/>
                <a:gd name="f19" fmla="val f7"/>
                <a:gd name="f20" fmla="*/ f14 f0 1"/>
                <a:gd name="f21" fmla="+- f19 0 f17"/>
                <a:gd name="f22" fmla="+- f18 0 f17"/>
                <a:gd name="f23" fmla="*/ f20 1 f2"/>
                <a:gd name="f24" fmla="*/ f22 1 2537576"/>
                <a:gd name="f25" fmla="*/ f21 1 1312882"/>
                <a:gd name="f26" fmla="*/ 0 f22 1"/>
                <a:gd name="f27" fmla="*/ 218818 f21 1"/>
                <a:gd name="f28" fmla="*/ 218818 f22 1"/>
                <a:gd name="f29" fmla="*/ 0 f21 1"/>
                <a:gd name="f30" fmla="*/ 2318758 f22 1"/>
                <a:gd name="f31" fmla="*/ 2537576 f22 1"/>
                <a:gd name="f32" fmla="*/ 1094064 f21 1"/>
                <a:gd name="f33" fmla="*/ 1312882 f21 1"/>
                <a:gd name="f34" fmla="+- f23 0 f1"/>
                <a:gd name="f35" fmla="*/ f26 1 2537576"/>
                <a:gd name="f36" fmla="*/ f27 1 1312882"/>
                <a:gd name="f37" fmla="*/ f28 1 2537576"/>
                <a:gd name="f38" fmla="*/ f29 1 1312882"/>
                <a:gd name="f39" fmla="*/ f30 1 2537576"/>
                <a:gd name="f40" fmla="*/ f31 1 2537576"/>
                <a:gd name="f41" fmla="*/ f32 1 1312882"/>
                <a:gd name="f42" fmla="*/ f33 1 131288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2537576" h="131288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adFill>
              <a:gsLst>
                <a:gs pos="0">
                  <a:srgbClr val="D5CB4B"/>
                </a:gs>
                <a:gs pos="100000">
                  <a:srgbClr val="D4C815"/>
                </a:gs>
              </a:gsLst>
              <a:lin ang="5400000"/>
            </a:gradFill>
            <a:ln cap="flat">
              <a:noFill/>
              <a:prstDash val="solid"/>
            </a:ln>
          </p:spPr>
          <p:txBody>
            <a:bodyPr vert="horz" wrap="square" lIns="136483" tIns="100282" rIns="136483" bIns="100282" anchor="ctr" anchorCtr="0" compatLnSpc="1">
              <a:noAutofit/>
            </a:bodyPr>
            <a:lstStyle/>
            <a:p>
              <a:pPr marL="0" marR="0" lvl="0" indent="0" algn="l" defTabSz="844548"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n-US" sz="1900" i="0" u="none" strike="noStrike" kern="1200" cap="none" spc="0" baseline="0">
                  <a:uFillTx/>
                  <a:latin typeface="Aptos"/>
                </a:rPr>
                <a:t>Lack of authority to expand fair housing protections based on gender identity. </a:t>
              </a:r>
            </a:p>
          </p:txBody>
        </p:sp>
        <p:sp>
          <p:nvSpPr>
            <p:cNvPr id="14" name="Freeform: Shape 13">
              <a:extLst>
                <a:ext uri="{FF2B5EF4-FFF2-40B4-BE49-F238E27FC236}">
                  <a16:creationId xmlns:a16="http://schemas.microsoft.com/office/drawing/2014/main" id="{EE5BA322-511E-A935-BD63-9B5E775E7BB4}"/>
                </a:ext>
              </a:extLst>
            </p:cNvPr>
            <p:cNvSpPr/>
            <p:nvPr/>
          </p:nvSpPr>
          <p:spPr>
            <a:xfrm>
              <a:off x="7119741" y="3762644"/>
              <a:ext cx="4511247" cy="1323028"/>
            </a:xfrm>
            <a:custGeom>
              <a:avLst/>
              <a:gdLst>
                <a:gd name="f0" fmla="val 10800000"/>
                <a:gd name="f1" fmla="val 5400000"/>
                <a:gd name="f2" fmla="val 180"/>
                <a:gd name="f3" fmla="val w"/>
                <a:gd name="f4" fmla="val h"/>
                <a:gd name="f5" fmla="val 0"/>
                <a:gd name="f6" fmla="val 1050305"/>
                <a:gd name="f7" fmla="val 4511246"/>
                <a:gd name="f8" fmla="val 751889"/>
                <a:gd name="f9" fmla="val 3759357"/>
                <a:gd name="f10" fmla="val 4174614"/>
                <a:gd name="f11" fmla="val 1032058"/>
                <a:gd name="f12" fmla="val 4511244"/>
                <a:gd name="f13" fmla="val 1009549"/>
                <a:gd name="f14" fmla="val 2"/>
                <a:gd name="f15" fmla="val 336632"/>
                <a:gd name="f16" fmla="+- 0 0 -90"/>
                <a:gd name="f17" fmla="*/ f3 1 1050305"/>
                <a:gd name="f18" fmla="*/ f4 1 4511246"/>
                <a:gd name="f19" fmla="val f5"/>
                <a:gd name="f20" fmla="val f6"/>
                <a:gd name="f21" fmla="val f7"/>
                <a:gd name="f22" fmla="*/ f16 f0 1"/>
                <a:gd name="f23" fmla="+- f21 0 f19"/>
                <a:gd name="f24" fmla="+- f20 0 f19"/>
                <a:gd name="f25" fmla="*/ f22 1 f2"/>
                <a:gd name="f26" fmla="*/ f24 1 1050305"/>
                <a:gd name="f27" fmla="*/ f23 1 4511246"/>
                <a:gd name="f28" fmla="*/ 175054 f24 1"/>
                <a:gd name="f29" fmla="*/ 0 f23 1"/>
                <a:gd name="f30" fmla="*/ 875251 f24 1"/>
                <a:gd name="f31" fmla="*/ 1050305 f24 1"/>
                <a:gd name="f32" fmla="*/ 175054 f23 1"/>
                <a:gd name="f33" fmla="*/ 4511246 f23 1"/>
                <a:gd name="f34" fmla="*/ 0 f24 1"/>
                <a:gd name="f35" fmla="+- f25 0 f1"/>
                <a:gd name="f36" fmla="*/ f28 1 1050305"/>
                <a:gd name="f37" fmla="*/ f29 1 4511246"/>
                <a:gd name="f38" fmla="*/ f30 1 1050305"/>
                <a:gd name="f39" fmla="*/ f31 1 1050305"/>
                <a:gd name="f40" fmla="*/ f32 1 4511246"/>
                <a:gd name="f41" fmla="*/ f33 1 4511246"/>
                <a:gd name="f42" fmla="*/ f34 1 1050305"/>
                <a:gd name="f43" fmla="*/ f19 1 f26"/>
                <a:gd name="f44" fmla="*/ f20 1 f26"/>
                <a:gd name="f45" fmla="*/ f19 1 f27"/>
                <a:gd name="f46" fmla="*/ f21 1 f27"/>
                <a:gd name="f47" fmla="*/ f36 1 f26"/>
                <a:gd name="f48" fmla="*/ f37 1 f27"/>
                <a:gd name="f49" fmla="*/ f38 1 f26"/>
                <a:gd name="f50" fmla="*/ f39 1 f26"/>
                <a:gd name="f51" fmla="*/ f40 1 f27"/>
                <a:gd name="f52" fmla="*/ f41 1 f27"/>
                <a:gd name="f53" fmla="*/ f42 1 f26"/>
                <a:gd name="f54" fmla="*/ f43 f17 1"/>
                <a:gd name="f55" fmla="*/ f44 f17 1"/>
                <a:gd name="f56" fmla="*/ f46 f18 1"/>
                <a:gd name="f57" fmla="*/ f45 f18 1"/>
                <a:gd name="f58" fmla="*/ f47 f17 1"/>
                <a:gd name="f59" fmla="*/ f48 f18 1"/>
                <a:gd name="f60" fmla="*/ f49 f17 1"/>
                <a:gd name="f61" fmla="*/ f50 f17 1"/>
                <a:gd name="f62" fmla="*/ f51 f18 1"/>
                <a:gd name="f63" fmla="*/ f52 f18 1"/>
                <a:gd name="f64" fmla="*/ f53 f17 1"/>
              </a:gdLst>
              <a:ahLst/>
              <a:cxnLst>
                <a:cxn ang="3cd4">
                  <a:pos x="hc" y="t"/>
                </a:cxn>
                <a:cxn ang="0">
                  <a:pos x="r" y="vc"/>
                </a:cxn>
                <a:cxn ang="cd4">
                  <a:pos x="hc" y="b"/>
                </a:cxn>
                <a:cxn ang="cd2">
                  <a:pos x="l" y="vc"/>
                </a:cxn>
                <a:cxn ang="f35">
                  <a:pos x="f58" y="f59"/>
                </a:cxn>
                <a:cxn ang="f35">
                  <a:pos x="f60" y="f59"/>
                </a:cxn>
                <a:cxn ang="f35">
                  <a:pos x="f61" y="f62"/>
                </a:cxn>
                <a:cxn ang="f35">
                  <a:pos x="f61" y="f63"/>
                </a:cxn>
                <a:cxn ang="f35">
                  <a:pos x="f61" y="f63"/>
                </a:cxn>
                <a:cxn ang="f35">
                  <a:pos x="f64" y="f63"/>
                </a:cxn>
                <a:cxn ang="f35">
                  <a:pos x="f64" y="f63"/>
                </a:cxn>
                <a:cxn ang="f35">
                  <a:pos x="f64" y="f62"/>
                </a:cxn>
                <a:cxn ang="f35">
                  <a:pos x="f58" y="f59"/>
                </a:cxn>
              </a:cxnLst>
              <a:rect l="f54" t="f57" r="f55" b="f56"/>
              <a:pathLst>
                <a:path w="1050305" h="4511246">
                  <a:moveTo>
                    <a:pt x="f6" y="f8"/>
                  </a:moveTo>
                  <a:lnTo>
                    <a:pt x="f6" y="f9"/>
                  </a:lnTo>
                  <a:cubicBezTo>
                    <a:pt x="f6" y="f10"/>
                    <a:pt x="f11" y="f12"/>
                    <a:pt x="f13" y="f12"/>
                  </a:cubicBezTo>
                  <a:lnTo>
                    <a:pt x="f5" y="f12"/>
                  </a:lnTo>
                  <a:lnTo>
                    <a:pt x="f5" y="f12"/>
                  </a:lnTo>
                  <a:lnTo>
                    <a:pt x="f5" y="f14"/>
                  </a:lnTo>
                  <a:lnTo>
                    <a:pt x="f5" y="f14"/>
                  </a:lnTo>
                  <a:lnTo>
                    <a:pt x="f13" y="f14"/>
                  </a:lnTo>
                  <a:cubicBezTo>
                    <a:pt x="f11" y="f14"/>
                    <a:pt x="f6" y="f15"/>
                    <a:pt x="f6" y="f8"/>
                  </a:cubicBezTo>
                  <a:close/>
                </a:path>
              </a:pathLst>
            </a:custGeom>
            <a:solidFill>
              <a:srgbClr val="D8E2CA">
                <a:alpha val="90000"/>
              </a:srgbClr>
            </a:solidFill>
            <a:ln w="12701" cap="flat">
              <a:solidFill>
                <a:srgbClr val="D8E2CA">
                  <a:alpha val="90000"/>
                </a:srgbClr>
              </a:solidFill>
              <a:prstDash val="solid"/>
              <a:miter/>
            </a:ln>
          </p:spPr>
          <p:txBody>
            <a:bodyPr vert="horz" wrap="square" lIns="247646" tIns="175098" rIns="298926" bIns="175098" anchor="ctr" anchorCtr="0" compatLnSpc="1">
              <a:noAutofit/>
            </a:bodyPr>
            <a:lstStyle/>
            <a:p>
              <a:pPr marL="114300" lvl="1" indent="-114300" defTabSz="622304">
                <a:lnSpc>
                  <a:spcPct val="90000"/>
                </a:lnSpc>
                <a:spcAft>
                  <a:spcPts val="300"/>
                </a:spcAft>
                <a:defRPr sz="1800" b="0" i="0" u="none" strike="noStrike" kern="0" cap="none" spc="0" baseline="0">
                  <a:solidFill>
                    <a:srgbClr val="000000"/>
                  </a:solidFill>
                  <a:uFillTx/>
                </a:defRPr>
              </a:pPr>
              <a:r>
                <a:rPr lang="en-US" sz="1600"/>
                <a:t>HUD does not back up this claim with evidence that the EAR resulted in women experiencing harassment or assault. During the 2020 repeal effort, over 300 domestic violence shelter providers signed onto a public letter in support of the EAR.</a:t>
              </a:r>
              <a:endParaRPr lang="en-US" sz="1600" i="0" u="none" strike="noStrike" kern="1200" cap="none" spc="0" baseline="0">
                <a:solidFill>
                  <a:srgbClr val="000000"/>
                </a:solidFill>
                <a:uFillTx/>
                <a:latin typeface="Aptos"/>
              </a:endParaRPr>
            </a:p>
          </p:txBody>
        </p:sp>
        <p:sp>
          <p:nvSpPr>
            <p:cNvPr id="15" name="Freeform: Shape 14">
              <a:extLst>
                <a:ext uri="{FF2B5EF4-FFF2-40B4-BE49-F238E27FC236}">
                  <a16:creationId xmlns:a16="http://schemas.microsoft.com/office/drawing/2014/main" id="{27B38A92-C7A1-B0C4-6714-83F9F79F616F}"/>
                </a:ext>
              </a:extLst>
            </p:cNvPr>
            <p:cNvSpPr/>
            <p:nvPr/>
          </p:nvSpPr>
          <p:spPr>
            <a:xfrm>
              <a:off x="4607855" y="3575851"/>
              <a:ext cx="2537578" cy="1752096"/>
            </a:xfrm>
            <a:custGeom>
              <a:avLst/>
              <a:gdLst>
                <a:gd name="f0" fmla="val 10800000"/>
                <a:gd name="f1" fmla="val 5400000"/>
                <a:gd name="f2" fmla="val 180"/>
                <a:gd name="f3" fmla="val w"/>
                <a:gd name="f4" fmla="val h"/>
                <a:gd name="f5" fmla="val 0"/>
                <a:gd name="f6" fmla="val 2537576"/>
                <a:gd name="f7" fmla="val 1312882"/>
                <a:gd name="f8" fmla="val 218818"/>
                <a:gd name="f9" fmla="val 97968"/>
                <a:gd name="f10" fmla="val 2318758"/>
                <a:gd name="f11" fmla="val 2439608"/>
                <a:gd name="f12" fmla="val 1094064"/>
                <a:gd name="f13" fmla="val 1214914"/>
                <a:gd name="f14" fmla="+- 0 0 -90"/>
                <a:gd name="f15" fmla="*/ f3 1 2537576"/>
                <a:gd name="f16" fmla="*/ f4 1 1312882"/>
                <a:gd name="f17" fmla="val f5"/>
                <a:gd name="f18" fmla="val f6"/>
                <a:gd name="f19" fmla="val f7"/>
                <a:gd name="f20" fmla="*/ f14 f0 1"/>
                <a:gd name="f21" fmla="+- f19 0 f17"/>
                <a:gd name="f22" fmla="+- f18 0 f17"/>
                <a:gd name="f23" fmla="*/ f20 1 f2"/>
                <a:gd name="f24" fmla="*/ f22 1 2537576"/>
                <a:gd name="f25" fmla="*/ f21 1 1312882"/>
                <a:gd name="f26" fmla="*/ 0 f22 1"/>
                <a:gd name="f27" fmla="*/ 218818 f21 1"/>
                <a:gd name="f28" fmla="*/ 218818 f22 1"/>
                <a:gd name="f29" fmla="*/ 0 f21 1"/>
                <a:gd name="f30" fmla="*/ 2318758 f22 1"/>
                <a:gd name="f31" fmla="*/ 2537576 f22 1"/>
                <a:gd name="f32" fmla="*/ 1094064 f21 1"/>
                <a:gd name="f33" fmla="*/ 1312882 f21 1"/>
                <a:gd name="f34" fmla="+- f23 0 f1"/>
                <a:gd name="f35" fmla="*/ f26 1 2537576"/>
                <a:gd name="f36" fmla="*/ f27 1 1312882"/>
                <a:gd name="f37" fmla="*/ f28 1 2537576"/>
                <a:gd name="f38" fmla="*/ f29 1 1312882"/>
                <a:gd name="f39" fmla="*/ f30 1 2537576"/>
                <a:gd name="f40" fmla="*/ f31 1 2537576"/>
                <a:gd name="f41" fmla="*/ f32 1 1312882"/>
                <a:gd name="f42" fmla="*/ f33 1 131288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2537576" h="131288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adFill>
              <a:gsLst>
                <a:gs pos="0">
                  <a:srgbClr val="6DA64B"/>
                </a:gs>
                <a:gs pos="100000">
                  <a:srgbClr val="56A017"/>
                </a:gs>
              </a:gsLst>
              <a:lin ang="5400000"/>
            </a:gradFill>
            <a:ln cap="flat">
              <a:noFill/>
              <a:prstDash val="solid"/>
            </a:ln>
          </p:spPr>
          <p:txBody>
            <a:bodyPr vert="horz" wrap="square" lIns="136483" tIns="100282" rIns="136483" bIns="100282" anchor="ctr" anchorCtr="0" compatLnSpc="1">
              <a:noAutofit/>
            </a:bodyPr>
            <a:lstStyle/>
            <a:p>
              <a:pPr marL="0" marR="0" lvl="0" indent="0" algn="l" defTabSz="844548"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n-US" sz="1900" i="0" u="none" strike="noStrike" kern="1200" cap="none" spc="0" baseline="0">
                  <a:uFillTx/>
                  <a:latin typeface="Aptos"/>
                </a:rPr>
                <a:t>Protect women</a:t>
              </a:r>
              <a:r>
                <a:rPr lang="en-US" sz="1900">
                  <a:latin typeface="Aptos"/>
                </a:rPr>
                <a:t> </a:t>
              </a:r>
              <a:r>
                <a:rPr lang="en-US" sz="1900" i="0" u="none" strike="noStrike" kern="1200" cap="none" spc="0" baseline="0">
                  <a:uFillTx/>
                  <a:latin typeface="Aptos"/>
                </a:rPr>
                <a:t>seeking shelter</a:t>
              </a:r>
            </a:p>
          </p:txBody>
        </p:sp>
        <p:sp>
          <p:nvSpPr>
            <p:cNvPr id="16" name="Freeform: Shape 15">
              <a:extLst>
                <a:ext uri="{FF2B5EF4-FFF2-40B4-BE49-F238E27FC236}">
                  <a16:creationId xmlns:a16="http://schemas.microsoft.com/office/drawing/2014/main" id="{59F5651F-02F1-B5F1-C824-896F23265CB3}"/>
                </a:ext>
              </a:extLst>
            </p:cNvPr>
            <p:cNvSpPr/>
            <p:nvPr/>
          </p:nvSpPr>
          <p:spPr>
            <a:xfrm>
              <a:off x="7145432" y="5590507"/>
              <a:ext cx="4511247" cy="1378522"/>
            </a:xfrm>
            <a:custGeom>
              <a:avLst/>
              <a:gdLst>
                <a:gd name="f0" fmla="val 10800000"/>
                <a:gd name="f1" fmla="val 5400000"/>
                <a:gd name="f2" fmla="val 180"/>
                <a:gd name="f3" fmla="val w"/>
                <a:gd name="f4" fmla="val h"/>
                <a:gd name="f5" fmla="val 0"/>
                <a:gd name="f6" fmla="val 1050305"/>
                <a:gd name="f7" fmla="val 4511246"/>
                <a:gd name="f8" fmla="val 751889"/>
                <a:gd name="f9" fmla="val 3759357"/>
                <a:gd name="f10" fmla="val 4174614"/>
                <a:gd name="f11" fmla="val 1032058"/>
                <a:gd name="f12" fmla="val 4511244"/>
                <a:gd name="f13" fmla="val 1009549"/>
                <a:gd name="f14" fmla="val 2"/>
                <a:gd name="f15" fmla="val 336632"/>
                <a:gd name="f16" fmla="+- 0 0 -90"/>
                <a:gd name="f17" fmla="*/ f3 1 1050305"/>
                <a:gd name="f18" fmla="*/ f4 1 4511246"/>
                <a:gd name="f19" fmla="val f5"/>
                <a:gd name="f20" fmla="val f6"/>
                <a:gd name="f21" fmla="val f7"/>
                <a:gd name="f22" fmla="*/ f16 f0 1"/>
                <a:gd name="f23" fmla="+- f21 0 f19"/>
                <a:gd name="f24" fmla="+- f20 0 f19"/>
                <a:gd name="f25" fmla="*/ f22 1 f2"/>
                <a:gd name="f26" fmla="*/ f24 1 1050305"/>
                <a:gd name="f27" fmla="*/ f23 1 4511246"/>
                <a:gd name="f28" fmla="*/ 175054 f24 1"/>
                <a:gd name="f29" fmla="*/ 0 f23 1"/>
                <a:gd name="f30" fmla="*/ 875251 f24 1"/>
                <a:gd name="f31" fmla="*/ 1050305 f24 1"/>
                <a:gd name="f32" fmla="*/ 175054 f23 1"/>
                <a:gd name="f33" fmla="*/ 4511246 f23 1"/>
                <a:gd name="f34" fmla="*/ 0 f24 1"/>
                <a:gd name="f35" fmla="+- f25 0 f1"/>
                <a:gd name="f36" fmla="*/ f28 1 1050305"/>
                <a:gd name="f37" fmla="*/ f29 1 4511246"/>
                <a:gd name="f38" fmla="*/ f30 1 1050305"/>
                <a:gd name="f39" fmla="*/ f31 1 1050305"/>
                <a:gd name="f40" fmla="*/ f32 1 4511246"/>
                <a:gd name="f41" fmla="*/ f33 1 4511246"/>
                <a:gd name="f42" fmla="*/ f34 1 1050305"/>
                <a:gd name="f43" fmla="*/ f19 1 f26"/>
                <a:gd name="f44" fmla="*/ f20 1 f26"/>
                <a:gd name="f45" fmla="*/ f19 1 f27"/>
                <a:gd name="f46" fmla="*/ f21 1 f27"/>
                <a:gd name="f47" fmla="*/ f36 1 f26"/>
                <a:gd name="f48" fmla="*/ f37 1 f27"/>
                <a:gd name="f49" fmla="*/ f38 1 f26"/>
                <a:gd name="f50" fmla="*/ f39 1 f26"/>
                <a:gd name="f51" fmla="*/ f40 1 f27"/>
                <a:gd name="f52" fmla="*/ f41 1 f27"/>
                <a:gd name="f53" fmla="*/ f42 1 f26"/>
                <a:gd name="f54" fmla="*/ f43 f17 1"/>
                <a:gd name="f55" fmla="*/ f44 f17 1"/>
                <a:gd name="f56" fmla="*/ f46 f18 1"/>
                <a:gd name="f57" fmla="*/ f45 f18 1"/>
                <a:gd name="f58" fmla="*/ f47 f17 1"/>
                <a:gd name="f59" fmla="*/ f48 f18 1"/>
                <a:gd name="f60" fmla="*/ f49 f17 1"/>
                <a:gd name="f61" fmla="*/ f50 f17 1"/>
                <a:gd name="f62" fmla="*/ f51 f18 1"/>
                <a:gd name="f63" fmla="*/ f52 f18 1"/>
                <a:gd name="f64" fmla="*/ f53 f17 1"/>
              </a:gdLst>
              <a:ahLst/>
              <a:cxnLst>
                <a:cxn ang="3cd4">
                  <a:pos x="hc" y="t"/>
                </a:cxn>
                <a:cxn ang="0">
                  <a:pos x="r" y="vc"/>
                </a:cxn>
                <a:cxn ang="cd4">
                  <a:pos x="hc" y="b"/>
                </a:cxn>
                <a:cxn ang="cd2">
                  <a:pos x="l" y="vc"/>
                </a:cxn>
                <a:cxn ang="f35">
                  <a:pos x="f58" y="f59"/>
                </a:cxn>
                <a:cxn ang="f35">
                  <a:pos x="f60" y="f59"/>
                </a:cxn>
                <a:cxn ang="f35">
                  <a:pos x="f61" y="f62"/>
                </a:cxn>
                <a:cxn ang="f35">
                  <a:pos x="f61" y="f63"/>
                </a:cxn>
                <a:cxn ang="f35">
                  <a:pos x="f61" y="f63"/>
                </a:cxn>
                <a:cxn ang="f35">
                  <a:pos x="f64" y="f63"/>
                </a:cxn>
                <a:cxn ang="f35">
                  <a:pos x="f64" y="f63"/>
                </a:cxn>
                <a:cxn ang="f35">
                  <a:pos x="f64" y="f62"/>
                </a:cxn>
                <a:cxn ang="f35">
                  <a:pos x="f58" y="f59"/>
                </a:cxn>
              </a:cxnLst>
              <a:rect l="f54" t="f57" r="f55" b="f56"/>
              <a:pathLst>
                <a:path w="1050305" h="4511246">
                  <a:moveTo>
                    <a:pt x="f6" y="f8"/>
                  </a:moveTo>
                  <a:lnTo>
                    <a:pt x="f6" y="f9"/>
                  </a:lnTo>
                  <a:cubicBezTo>
                    <a:pt x="f6" y="f10"/>
                    <a:pt x="f11" y="f12"/>
                    <a:pt x="f13" y="f12"/>
                  </a:cubicBezTo>
                  <a:lnTo>
                    <a:pt x="f5" y="f12"/>
                  </a:lnTo>
                  <a:lnTo>
                    <a:pt x="f5" y="f12"/>
                  </a:lnTo>
                  <a:lnTo>
                    <a:pt x="f5" y="f14"/>
                  </a:lnTo>
                  <a:lnTo>
                    <a:pt x="f5" y="f14"/>
                  </a:lnTo>
                  <a:lnTo>
                    <a:pt x="f13" y="f14"/>
                  </a:lnTo>
                  <a:cubicBezTo>
                    <a:pt x="f11" y="f14"/>
                    <a:pt x="f6" y="f15"/>
                    <a:pt x="f6" y="f8"/>
                  </a:cubicBezTo>
                  <a:close/>
                </a:path>
              </a:pathLst>
            </a:custGeom>
            <a:solidFill>
              <a:srgbClr val="CCD4CC">
                <a:alpha val="90000"/>
              </a:srgbClr>
            </a:solidFill>
            <a:ln w="12701" cap="flat">
              <a:solidFill>
                <a:srgbClr val="CCD4CC">
                  <a:alpha val="90000"/>
                </a:srgbClr>
              </a:solidFill>
              <a:prstDash val="solid"/>
              <a:miter/>
            </a:ln>
          </p:spPr>
          <p:txBody>
            <a:bodyPr vert="horz" wrap="square" lIns="247646" tIns="175098" rIns="298926" bIns="175098" anchor="ctr" anchorCtr="0" compatLnSpc="1">
              <a:noAutofit/>
            </a:bodyPr>
            <a:lstStyle/>
            <a:p>
              <a:pPr marL="114300" lvl="1" indent="-114300" defTabSz="622304">
                <a:lnSpc>
                  <a:spcPct val="90000"/>
                </a:lnSpc>
                <a:spcAft>
                  <a:spcPts val="300"/>
                </a:spcAft>
                <a:defRPr sz="1800" b="0" i="0" u="none" strike="noStrike" kern="0" cap="none" spc="0" baseline="0">
                  <a:solidFill>
                    <a:srgbClr val="000000"/>
                  </a:solidFill>
                  <a:uFillTx/>
                </a:defRPr>
              </a:pPr>
              <a:r>
                <a:rPr lang="en-US" sz="1600"/>
                <a:t>HUD does not back up this claim with evidence.  Numerous faith-based organizations opposed the repeal effort in 2020. There are no records of complaints pertaining to the EAR, and HUD has not responded to FOIA requests seeking data on the number of religious waiver requests.</a:t>
              </a:r>
            </a:p>
          </p:txBody>
        </p:sp>
        <p:sp>
          <p:nvSpPr>
            <p:cNvPr id="17" name="Freeform: Shape 16">
              <a:extLst>
                <a:ext uri="{FF2B5EF4-FFF2-40B4-BE49-F238E27FC236}">
                  <a16:creationId xmlns:a16="http://schemas.microsoft.com/office/drawing/2014/main" id="{D4B76329-05FC-DE0F-4248-32D0003A67BE}"/>
                </a:ext>
              </a:extLst>
            </p:cNvPr>
            <p:cNvSpPr/>
            <p:nvPr/>
          </p:nvSpPr>
          <p:spPr>
            <a:xfrm>
              <a:off x="4620346" y="5382129"/>
              <a:ext cx="2537578" cy="1752096"/>
            </a:xfrm>
            <a:custGeom>
              <a:avLst/>
              <a:gdLst>
                <a:gd name="f0" fmla="val 10800000"/>
                <a:gd name="f1" fmla="val 5400000"/>
                <a:gd name="f2" fmla="val 180"/>
                <a:gd name="f3" fmla="val w"/>
                <a:gd name="f4" fmla="val h"/>
                <a:gd name="f5" fmla="val 0"/>
                <a:gd name="f6" fmla="val 2537576"/>
                <a:gd name="f7" fmla="val 1312882"/>
                <a:gd name="f8" fmla="val 218818"/>
                <a:gd name="f9" fmla="val 97968"/>
                <a:gd name="f10" fmla="val 2318758"/>
                <a:gd name="f11" fmla="val 2439608"/>
                <a:gd name="f12" fmla="val 1094064"/>
                <a:gd name="f13" fmla="val 1214914"/>
                <a:gd name="f14" fmla="+- 0 0 -90"/>
                <a:gd name="f15" fmla="*/ f3 1 2537576"/>
                <a:gd name="f16" fmla="*/ f4 1 1312882"/>
                <a:gd name="f17" fmla="val f5"/>
                <a:gd name="f18" fmla="val f6"/>
                <a:gd name="f19" fmla="val f7"/>
                <a:gd name="f20" fmla="*/ f14 f0 1"/>
                <a:gd name="f21" fmla="+- f19 0 f17"/>
                <a:gd name="f22" fmla="+- f18 0 f17"/>
                <a:gd name="f23" fmla="*/ f20 1 f2"/>
                <a:gd name="f24" fmla="*/ f22 1 2537576"/>
                <a:gd name="f25" fmla="*/ f21 1 1312882"/>
                <a:gd name="f26" fmla="*/ 0 f22 1"/>
                <a:gd name="f27" fmla="*/ 218818 f21 1"/>
                <a:gd name="f28" fmla="*/ 218818 f22 1"/>
                <a:gd name="f29" fmla="*/ 0 f21 1"/>
                <a:gd name="f30" fmla="*/ 2318758 f22 1"/>
                <a:gd name="f31" fmla="*/ 2537576 f22 1"/>
                <a:gd name="f32" fmla="*/ 1094064 f21 1"/>
                <a:gd name="f33" fmla="*/ 1312882 f21 1"/>
                <a:gd name="f34" fmla="+- f23 0 f1"/>
                <a:gd name="f35" fmla="*/ f26 1 2537576"/>
                <a:gd name="f36" fmla="*/ f27 1 1312882"/>
                <a:gd name="f37" fmla="*/ f28 1 2537576"/>
                <a:gd name="f38" fmla="*/ f29 1 1312882"/>
                <a:gd name="f39" fmla="*/ f30 1 2537576"/>
                <a:gd name="f40" fmla="*/ f31 1 2537576"/>
                <a:gd name="f41" fmla="*/ f32 1 1312882"/>
                <a:gd name="f42" fmla="*/ f33 1 131288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2537576" h="131288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adFill>
              <a:gsLst>
                <a:gs pos="0">
                  <a:srgbClr val="4A7E4E"/>
                </a:gs>
                <a:gs pos="100000">
                  <a:srgbClr val="156F21"/>
                </a:gs>
              </a:gsLst>
              <a:lin ang="5400000"/>
            </a:gradFill>
            <a:ln cap="flat">
              <a:noFill/>
              <a:prstDash val="solid"/>
            </a:ln>
          </p:spPr>
          <p:txBody>
            <a:bodyPr vert="horz" wrap="square" lIns="136483" tIns="100282" rIns="136483" bIns="100282" anchor="ctr" anchorCtr="0" compatLnSpc="1">
              <a:noAutofit/>
            </a:bodyPr>
            <a:lstStyle/>
            <a:p>
              <a:pPr marL="0" marR="0" lvl="0" indent="0" algn="l" defTabSz="844548"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n-US" sz="1900" i="0" u="none" strike="noStrike" kern="1200" cap="none" spc="0" baseline="0">
                  <a:uFillTx/>
                  <a:latin typeface="Aptos"/>
                </a:rPr>
                <a:t>Defense of religious liberty of faith-based service providers</a:t>
              </a:r>
            </a:p>
          </p:txBody>
        </p:sp>
      </p:grpSp>
    </p:spTree>
    <p:extLst>
      <p:ext uri="{BB962C8B-B14F-4D97-AF65-F5344CB8AC3E}">
        <p14:creationId xmlns:p14="http://schemas.microsoft.com/office/powerpoint/2010/main" val="542630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F852F-5926-4322-6E48-B520AAF3DB65}"/>
              </a:ext>
            </a:extLst>
          </p:cNvPr>
          <p:cNvSpPr>
            <a:spLocks noGrp="1"/>
          </p:cNvSpPr>
          <p:nvPr>
            <p:ph type="title"/>
          </p:nvPr>
        </p:nvSpPr>
        <p:spPr/>
        <p:txBody>
          <a:bodyPr/>
          <a:lstStyle/>
          <a:p>
            <a:r>
              <a:rPr lang="en-US"/>
              <a:t>Understanding the EAR Comment Period </a:t>
            </a:r>
          </a:p>
        </p:txBody>
      </p:sp>
      <p:sp>
        <p:nvSpPr>
          <p:cNvPr id="3" name="Text Placeholder 2">
            <a:extLst>
              <a:ext uri="{FF2B5EF4-FFF2-40B4-BE49-F238E27FC236}">
                <a16:creationId xmlns:a16="http://schemas.microsoft.com/office/drawing/2014/main" id="{1FE3D64A-B003-C0EC-C576-C9FB69BB7F1D}"/>
              </a:ext>
            </a:extLst>
          </p:cNvPr>
          <p:cNvSpPr>
            <a:spLocks noGrp="1"/>
          </p:cNvSpPr>
          <p:nvPr>
            <p:ph type="body" sz="quarter" idx="10"/>
          </p:nvPr>
        </p:nvSpPr>
        <p:spPr>
          <a:xfrm>
            <a:off x="360829" y="1701800"/>
            <a:ext cx="3579906" cy="2883648"/>
          </a:xfrm>
          <a:ln w="38100"/>
        </p:spPr>
        <p:style>
          <a:lnRef idx="2">
            <a:schemeClr val="dk1"/>
          </a:lnRef>
          <a:fillRef idx="1">
            <a:schemeClr val="lt1"/>
          </a:fillRef>
          <a:effectRef idx="0">
            <a:schemeClr val="dk1"/>
          </a:effectRef>
          <a:fontRef idx="minor">
            <a:schemeClr val="dk1"/>
          </a:fontRef>
        </p:style>
        <p:txBody>
          <a:bodyPr/>
          <a:lstStyle/>
          <a:p>
            <a:pPr algn="ctr"/>
            <a:r>
              <a:rPr lang="en-US" sz="2667" b="1"/>
              <a:t>Proposed Rule</a:t>
            </a:r>
            <a:endParaRPr lang="en-US" sz="2667" b="1">
              <a:latin typeface="+mn-lt"/>
            </a:endParaRPr>
          </a:p>
          <a:p>
            <a:pPr algn="ctr"/>
            <a:r>
              <a:rPr lang="en-US" sz="2667">
                <a:latin typeface="+mn-lt"/>
              </a:rPr>
              <a:t>HUD is required to provide notice of proposed changes and give public opportunity to comment.</a:t>
            </a:r>
          </a:p>
          <a:p>
            <a:endParaRPr lang="en-US" sz="2667"/>
          </a:p>
        </p:txBody>
      </p:sp>
      <p:sp>
        <p:nvSpPr>
          <p:cNvPr id="4" name="Text Placeholder 2">
            <a:extLst>
              <a:ext uri="{FF2B5EF4-FFF2-40B4-BE49-F238E27FC236}">
                <a16:creationId xmlns:a16="http://schemas.microsoft.com/office/drawing/2014/main" id="{FDA1D16F-2E18-4153-2AEF-2E1010A501BF}"/>
              </a:ext>
            </a:extLst>
          </p:cNvPr>
          <p:cNvSpPr txBox="1">
            <a:spLocks/>
          </p:cNvSpPr>
          <p:nvPr/>
        </p:nvSpPr>
        <p:spPr bwMode="auto">
          <a:xfrm>
            <a:off x="4331448" y="1701798"/>
            <a:ext cx="3579906" cy="2883649"/>
          </a:xfrm>
          <a:prstGeom prst="rect">
            <a:avLst/>
          </a:prstGeom>
          <a:ln w="38100"/>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style>
          <a:lnRef idx="2">
            <a:schemeClr val="dk1"/>
          </a:lnRef>
          <a:fillRef idx="1">
            <a:schemeClr val="lt1"/>
          </a:fillRef>
          <a:effectRef idx="0">
            <a:schemeClr val="dk1"/>
          </a:effectRef>
          <a:fontRef idx="minor">
            <a:schemeClr val="dk1"/>
          </a:fontRef>
        </p:style>
        <p:txBody>
          <a:bodyPr vert="horz" wrap="square" lIns="81639" tIns="40819" rIns="81639" bIns="40819" numCol="1" anchor="t" anchorCtr="0" compatLnSpc="1">
            <a:prstTxWarp prst="textNoShape">
              <a:avLst/>
            </a:prstTxWarp>
          </a:bodyPr>
          <a:lstStyle>
            <a:lvl1pPr marL="0" indent="0" algn="l" defTabSz="544245" rtl="0" eaLnBrk="0" fontAlgn="base" hangingPunct="0">
              <a:spcBef>
                <a:spcPct val="20000"/>
              </a:spcBef>
              <a:spcAft>
                <a:spcPct val="0"/>
              </a:spcAft>
              <a:buClr>
                <a:schemeClr val="tx1"/>
              </a:buClr>
              <a:buFont typeface="+mj-lt"/>
              <a:buNone/>
              <a:defRPr sz="2800" kern="1200">
                <a:solidFill>
                  <a:srgbClr val="433A38"/>
                </a:solidFill>
                <a:latin typeface="GT America" panose="00000500000000000000" pitchFamily="50" charset="0"/>
                <a:ea typeface="ＭＳ Ｐゴシック" pitchFamily="-65" charset="-128"/>
                <a:cs typeface="GT America" panose="00000500000000000000" pitchFamily="50" charset="0"/>
              </a:defRPr>
            </a:lvl1pPr>
            <a:lvl2pPr marL="1153830" indent="-609585" algn="l" defTabSz="544245" rtl="0" eaLnBrk="0" fontAlgn="base" hangingPunct="0">
              <a:spcBef>
                <a:spcPct val="20000"/>
              </a:spcBef>
              <a:spcAft>
                <a:spcPct val="0"/>
              </a:spcAft>
              <a:buClr>
                <a:schemeClr val="tx1"/>
              </a:buClr>
              <a:buFont typeface="+mj-lt"/>
              <a:buAutoNum type="alphaUcPeriod"/>
              <a:defRPr sz="2533" kern="1200">
                <a:solidFill>
                  <a:srgbClr val="433A38"/>
                </a:solidFill>
                <a:latin typeface="Arial"/>
                <a:ea typeface="ヒラギノ角ゴ Pro W3" charset="0"/>
                <a:cs typeface="Arial"/>
              </a:defRPr>
            </a:lvl2pPr>
            <a:lvl3pPr marL="1545679" indent="-457189" algn="l" defTabSz="544245" rtl="0" eaLnBrk="0" fontAlgn="base" hangingPunct="0">
              <a:spcBef>
                <a:spcPct val="20000"/>
              </a:spcBef>
              <a:spcAft>
                <a:spcPct val="0"/>
              </a:spcAft>
              <a:buClr>
                <a:schemeClr val="tx1"/>
              </a:buClr>
              <a:buFont typeface="+mj-lt"/>
              <a:buAutoNum type="arabicPeriod"/>
              <a:defRPr sz="2400" kern="1200">
                <a:solidFill>
                  <a:srgbClr val="433A38"/>
                </a:solidFill>
                <a:latin typeface="Arial"/>
                <a:ea typeface="Arial" pitchFamily="-65" charset="0"/>
                <a:cs typeface="Arial"/>
              </a:defRPr>
            </a:lvl3pPr>
            <a:lvl4pPr marL="1904858" indent="-272123" algn="l" defTabSz="544245" rtl="0" eaLnBrk="0" fontAlgn="base" hangingPunct="0">
              <a:spcBef>
                <a:spcPct val="20000"/>
              </a:spcBef>
              <a:spcAft>
                <a:spcPct val="0"/>
              </a:spcAft>
              <a:buClr>
                <a:srgbClr val="3971AB"/>
              </a:buClr>
              <a:buFont typeface="Arial" charset="0"/>
              <a:buChar char="•"/>
              <a:defRPr sz="2400" kern="1200">
                <a:solidFill>
                  <a:srgbClr val="00365C"/>
                </a:solidFill>
                <a:latin typeface="Arial"/>
                <a:ea typeface="Arial" pitchFamily="-65" charset="0"/>
                <a:cs typeface="Arial"/>
              </a:defRPr>
            </a:lvl4pPr>
            <a:lvl5pPr marL="2449103" indent="-272123" algn="l" defTabSz="544245" rtl="0" eaLnBrk="0" fontAlgn="base" hangingPunct="0">
              <a:spcBef>
                <a:spcPct val="20000"/>
              </a:spcBef>
              <a:spcAft>
                <a:spcPct val="0"/>
              </a:spcAft>
              <a:buClr>
                <a:srgbClr val="3971AB"/>
              </a:buClr>
              <a:buFont typeface="Wingdings" charset="0"/>
              <a:buChar char="§"/>
              <a:defRPr sz="2400" kern="1200">
                <a:solidFill>
                  <a:srgbClr val="00365C"/>
                </a:solidFill>
                <a:latin typeface="Arial"/>
                <a:ea typeface="Arial" pitchFamily="-65" charset="0"/>
                <a:cs typeface="Arial"/>
              </a:defRPr>
            </a:lvl5pPr>
            <a:lvl6pPr marL="2993346" indent="-272123" algn="l" defTabSz="544245" rtl="0" eaLnBrk="1" latinLnBrk="0" hangingPunct="1">
              <a:spcBef>
                <a:spcPct val="20000"/>
              </a:spcBef>
              <a:buFont typeface="Arial"/>
              <a:buChar char="•"/>
              <a:defRPr sz="2400" kern="1200">
                <a:solidFill>
                  <a:schemeClr val="tx1"/>
                </a:solidFill>
                <a:latin typeface="+mn-lt"/>
                <a:ea typeface="+mn-ea"/>
                <a:cs typeface="+mn-cs"/>
              </a:defRPr>
            </a:lvl6pPr>
            <a:lvl7pPr marL="3537592" indent="-272123" algn="l" defTabSz="544245" rtl="0" eaLnBrk="1" latinLnBrk="0" hangingPunct="1">
              <a:spcBef>
                <a:spcPct val="20000"/>
              </a:spcBef>
              <a:buFont typeface="Arial"/>
              <a:buChar char="•"/>
              <a:defRPr sz="2400" kern="1200">
                <a:solidFill>
                  <a:schemeClr val="tx1"/>
                </a:solidFill>
                <a:latin typeface="+mn-lt"/>
                <a:ea typeface="+mn-ea"/>
                <a:cs typeface="+mn-cs"/>
              </a:defRPr>
            </a:lvl7pPr>
            <a:lvl8pPr marL="4081837" indent="-272123" algn="l" defTabSz="544245" rtl="0" eaLnBrk="1" latinLnBrk="0" hangingPunct="1">
              <a:spcBef>
                <a:spcPct val="20000"/>
              </a:spcBef>
              <a:buFont typeface="Arial"/>
              <a:buChar char="•"/>
              <a:defRPr sz="2400" kern="1200">
                <a:solidFill>
                  <a:schemeClr val="tx1"/>
                </a:solidFill>
                <a:latin typeface="+mn-lt"/>
                <a:ea typeface="+mn-ea"/>
                <a:cs typeface="+mn-cs"/>
              </a:defRPr>
            </a:lvl8pPr>
            <a:lvl9pPr marL="4626082" indent="-272123" algn="l" defTabSz="544245" rtl="0" eaLnBrk="1" latinLnBrk="0" hangingPunct="1">
              <a:spcBef>
                <a:spcPct val="20000"/>
              </a:spcBef>
              <a:buFont typeface="Arial"/>
              <a:buChar char="•"/>
              <a:defRPr sz="2400" kern="1200">
                <a:solidFill>
                  <a:schemeClr val="tx1"/>
                </a:solidFill>
                <a:latin typeface="+mn-lt"/>
                <a:ea typeface="+mn-ea"/>
                <a:cs typeface="+mn-cs"/>
              </a:defRPr>
            </a:lvl9pPr>
          </a:lstStyle>
          <a:p>
            <a:pPr marL="0" marR="0" lvl="0" indent="0" algn="ctr" defTabSz="544245" rtl="0" eaLnBrk="0" fontAlgn="base" latinLnBrk="0" hangingPunct="0">
              <a:lnSpc>
                <a:spcPct val="100000"/>
              </a:lnSpc>
              <a:spcBef>
                <a:spcPct val="20000"/>
              </a:spcBef>
              <a:spcAft>
                <a:spcPct val="0"/>
              </a:spcAft>
              <a:buClr>
                <a:srgbClr val="EF404E"/>
              </a:buClr>
              <a:buSzTx/>
              <a:buFont typeface="+mj-lt"/>
              <a:buNone/>
              <a:tabLst/>
              <a:defRPr/>
            </a:pPr>
            <a:r>
              <a:rPr kumimoji="0" lang="en-US" sz="2667" b="1" i="0" u="none" strike="noStrike" kern="1200" cap="none" spc="0" normalizeH="0" baseline="0" noProof="0">
                <a:ln>
                  <a:noFill/>
                </a:ln>
                <a:solidFill>
                  <a:srgbClr val="433A38"/>
                </a:solidFill>
                <a:effectLst/>
                <a:uLnTx/>
                <a:uFillTx/>
                <a:latin typeface="GT America"/>
                <a:ea typeface="ＭＳ Ｐゴシック" pitchFamily="-65" charset="-128"/>
              </a:rPr>
              <a:t>Internal Review</a:t>
            </a:r>
          </a:p>
          <a:p>
            <a:pPr marL="0" marR="0" lvl="0" indent="0" algn="ctr" defTabSz="544245" rtl="0" eaLnBrk="0" fontAlgn="base" latinLnBrk="0" hangingPunct="0">
              <a:lnSpc>
                <a:spcPct val="100000"/>
              </a:lnSpc>
              <a:spcBef>
                <a:spcPct val="20000"/>
              </a:spcBef>
              <a:spcAft>
                <a:spcPct val="0"/>
              </a:spcAft>
              <a:buClr>
                <a:srgbClr val="EF404E"/>
              </a:buClr>
              <a:buSzTx/>
              <a:buFont typeface="+mj-lt"/>
              <a:buNone/>
              <a:tabLst/>
              <a:defRPr/>
            </a:pPr>
            <a:r>
              <a:rPr kumimoji="0" lang="en-US" sz="2667" b="0" i="0" u="none" strike="noStrike" kern="1200" cap="none" spc="0" normalizeH="0" baseline="0" noProof="0">
                <a:ln>
                  <a:noFill/>
                </a:ln>
                <a:solidFill>
                  <a:srgbClr val="433A38"/>
                </a:solidFill>
                <a:effectLst/>
                <a:uLnTx/>
                <a:uFillTx/>
                <a:latin typeface="GT America"/>
                <a:ea typeface="ＭＳ Ｐゴシック" pitchFamily="-65" charset="-128"/>
              </a:rPr>
              <a:t>HUD is required to review and consider public comments in finalizing rule.</a:t>
            </a:r>
          </a:p>
          <a:p>
            <a:pPr marL="0" marR="0" lvl="0" indent="0" algn="l" defTabSz="544245" rtl="0" eaLnBrk="0" fontAlgn="base" latinLnBrk="0" hangingPunct="0">
              <a:lnSpc>
                <a:spcPct val="100000"/>
              </a:lnSpc>
              <a:spcBef>
                <a:spcPct val="20000"/>
              </a:spcBef>
              <a:spcAft>
                <a:spcPct val="0"/>
              </a:spcAft>
              <a:buClr>
                <a:srgbClr val="EF404E"/>
              </a:buClr>
              <a:buSzTx/>
              <a:buFont typeface="+mj-lt"/>
              <a:buNone/>
              <a:tabLst/>
              <a:defRPr/>
            </a:pPr>
            <a:endParaRPr kumimoji="0" lang="en-US" sz="2667" b="0" i="0" u="none" strike="noStrike" kern="1200" cap="none" spc="0" normalizeH="0" baseline="0" noProof="0">
              <a:ln>
                <a:noFill/>
              </a:ln>
              <a:solidFill>
                <a:srgbClr val="433A38"/>
              </a:solidFill>
              <a:effectLst/>
              <a:uLnTx/>
              <a:uFillTx/>
              <a:latin typeface="GT America" panose="00000500000000000000" pitchFamily="50" charset="0"/>
              <a:ea typeface="ＭＳ Ｐゴシック" pitchFamily="-65" charset="-128"/>
            </a:endParaRPr>
          </a:p>
        </p:txBody>
      </p:sp>
      <p:sp>
        <p:nvSpPr>
          <p:cNvPr id="5" name="Text Placeholder 2">
            <a:extLst>
              <a:ext uri="{FF2B5EF4-FFF2-40B4-BE49-F238E27FC236}">
                <a16:creationId xmlns:a16="http://schemas.microsoft.com/office/drawing/2014/main" id="{CB89D86C-1D17-59B2-DBAA-D684D1C6F209}"/>
              </a:ext>
            </a:extLst>
          </p:cNvPr>
          <p:cNvSpPr txBox="1">
            <a:spLocks/>
          </p:cNvSpPr>
          <p:nvPr/>
        </p:nvSpPr>
        <p:spPr bwMode="auto">
          <a:xfrm>
            <a:off x="8311777" y="1701800"/>
            <a:ext cx="3519394" cy="2883648"/>
          </a:xfrm>
          <a:prstGeom prst="rect">
            <a:avLst/>
          </a:prstGeom>
          <a:ln w="38100"/>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style>
          <a:lnRef idx="2">
            <a:schemeClr val="dk1"/>
          </a:lnRef>
          <a:fillRef idx="1">
            <a:schemeClr val="lt1"/>
          </a:fillRef>
          <a:effectRef idx="0">
            <a:schemeClr val="dk1"/>
          </a:effectRef>
          <a:fontRef idx="minor">
            <a:schemeClr val="dk1"/>
          </a:fontRef>
        </p:style>
        <p:txBody>
          <a:bodyPr vert="horz" wrap="square" lIns="81639" tIns="40819" rIns="81639" bIns="40819" numCol="1" anchor="t" anchorCtr="0" compatLnSpc="1">
            <a:prstTxWarp prst="textNoShape">
              <a:avLst/>
            </a:prstTxWarp>
          </a:bodyPr>
          <a:lstStyle>
            <a:lvl1pPr marL="0" indent="0" algn="l" defTabSz="544245" rtl="0" eaLnBrk="0" fontAlgn="base" hangingPunct="0">
              <a:spcBef>
                <a:spcPct val="20000"/>
              </a:spcBef>
              <a:spcAft>
                <a:spcPct val="0"/>
              </a:spcAft>
              <a:buClr>
                <a:schemeClr val="tx1"/>
              </a:buClr>
              <a:buFont typeface="+mj-lt"/>
              <a:buNone/>
              <a:defRPr sz="2800" kern="1200">
                <a:solidFill>
                  <a:srgbClr val="433A38"/>
                </a:solidFill>
                <a:latin typeface="GT America" panose="00000500000000000000" pitchFamily="50" charset="0"/>
                <a:ea typeface="ＭＳ Ｐゴシック" pitchFamily="-65" charset="-128"/>
                <a:cs typeface="GT America" panose="00000500000000000000" pitchFamily="50" charset="0"/>
              </a:defRPr>
            </a:lvl1pPr>
            <a:lvl2pPr marL="1153830" indent="-609585" algn="l" defTabSz="544245" rtl="0" eaLnBrk="0" fontAlgn="base" hangingPunct="0">
              <a:spcBef>
                <a:spcPct val="20000"/>
              </a:spcBef>
              <a:spcAft>
                <a:spcPct val="0"/>
              </a:spcAft>
              <a:buClr>
                <a:schemeClr val="tx1"/>
              </a:buClr>
              <a:buFont typeface="+mj-lt"/>
              <a:buAutoNum type="alphaUcPeriod"/>
              <a:defRPr sz="2533" kern="1200">
                <a:solidFill>
                  <a:srgbClr val="433A38"/>
                </a:solidFill>
                <a:latin typeface="Arial"/>
                <a:ea typeface="ヒラギノ角ゴ Pro W3" charset="0"/>
                <a:cs typeface="Arial"/>
              </a:defRPr>
            </a:lvl2pPr>
            <a:lvl3pPr marL="1545679" indent="-457189" algn="l" defTabSz="544245" rtl="0" eaLnBrk="0" fontAlgn="base" hangingPunct="0">
              <a:spcBef>
                <a:spcPct val="20000"/>
              </a:spcBef>
              <a:spcAft>
                <a:spcPct val="0"/>
              </a:spcAft>
              <a:buClr>
                <a:schemeClr val="tx1"/>
              </a:buClr>
              <a:buFont typeface="+mj-lt"/>
              <a:buAutoNum type="arabicPeriod"/>
              <a:defRPr sz="2400" kern="1200">
                <a:solidFill>
                  <a:srgbClr val="433A38"/>
                </a:solidFill>
                <a:latin typeface="Arial"/>
                <a:ea typeface="Arial" pitchFamily="-65" charset="0"/>
                <a:cs typeface="Arial"/>
              </a:defRPr>
            </a:lvl3pPr>
            <a:lvl4pPr marL="1904858" indent="-272123" algn="l" defTabSz="544245" rtl="0" eaLnBrk="0" fontAlgn="base" hangingPunct="0">
              <a:spcBef>
                <a:spcPct val="20000"/>
              </a:spcBef>
              <a:spcAft>
                <a:spcPct val="0"/>
              </a:spcAft>
              <a:buClr>
                <a:srgbClr val="3971AB"/>
              </a:buClr>
              <a:buFont typeface="Arial" charset="0"/>
              <a:buChar char="•"/>
              <a:defRPr sz="2400" kern="1200">
                <a:solidFill>
                  <a:srgbClr val="00365C"/>
                </a:solidFill>
                <a:latin typeface="Arial"/>
                <a:ea typeface="Arial" pitchFamily="-65" charset="0"/>
                <a:cs typeface="Arial"/>
              </a:defRPr>
            </a:lvl4pPr>
            <a:lvl5pPr marL="2449103" indent="-272123" algn="l" defTabSz="544245" rtl="0" eaLnBrk="0" fontAlgn="base" hangingPunct="0">
              <a:spcBef>
                <a:spcPct val="20000"/>
              </a:spcBef>
              <a:spcAft>
                <a:spcPct val="0"/>
              </a:spcAft>
              <a:buClr>
                <a:srgbClr val="3971AB"/>
              </a:buClr>
              <a:buFont typeface="Wingdings" charset="0"/>
              <a:buChar char="§"/>
              <a:defRPr sz="2400" kern="1200">
                <a:solidFill>
                  <a:srgbClr val="00365C"/>
                </a:solidFill>
                <a:latin typeface="Arial"/>
                <a:ea typeface="Arial" pitchFamily="-65" charset="0"/>
                <a:cs typeface="Arial"/>
              </a:defRPr>
            </a:lvl5pPr>
            <a:lvl6pPr marL="2993346" indent="-272123" algn="l" defTabSz="544245" rtl="0" eaLnBrk="1" latinLnBrk="0" hangingPunct="1">
              <a:spcBef>
                <a:spcPct val="20000"/>
              </a:spcBef>
              <a:buFont typeface="Arial"/>
              <a:buChar char="•"/>
              <a:defRPr sz="2400" kern="1200">
                <a:solidFill>
                  <a:schemeClr val="tx1"/>
                </a:solidFill>
                <a:latin typeface="+mn-lt"/>
                <a:ea typeface="+mn-ea"/>
                <a:cs typeface="+mn-cs"/>
              </a:defRPr>
            </a:lvl6pPr>
            <a:lvl7pPr marL="3537592" indent="-272123" algn="l" defTabSz="544245" rtl="0" eaLnBrk="1" latinLnBrk="0" hangingPunct="1">
              <a:spcBef>
                <a:spcPct val="20000"/>
              </a:spcBef>
              <a:buFont typeface="Arial"/>
              <a:buChar char="•"/>
              <a:defRPr sz="2400" kern="1200">
                <a:solidFill>
                  <a:schemeClr val="tx1"/>
                </a:solidFill>
                <a:latin typeface="+mn-lt"/>
                <a:ea typeface="+mn-ea"/>
                <a:cs typeface="+mn-cs"/>
              </a:defRPr>
            </a:lvl7pPr>
            <a:lvl8pPr marL="4081837" indent="-272123" algn="l" defTabSz="544245" rtl="0" eaLnBrk="1" latinLnBrk="0" hangingPunct="1">
              <a:spcBef>
                <a:spcPct val="20000"/>
              </a:spcBef>
              <a:buFont typeface="Arial"/>
              <a:buChar char="•"/>
              <a:defRPr sz="2400" kern="1200">
                <a:solidFill>
                  <a:schemeClr val="tx1"/>
                </a:solidFill>
                <a:latin typeface="+mn-lt"/>
                <a:ea typeface="+mn-ea"/>
                <a:cs typeface="+mn-cs"/>
              </a:defRPr>
            </a:lvl8pPr>
            <a:lvl9pPr marL="4626082" indent="-272123" algn="l" defTabSz="544245" rtl="0" eaLnBrk="1" latinLnBrk="0" hangingPunct="1">
              <a:spcBef>
                <a:spcPct val="20000"/>
              </a:spcBef>
              <a:buFont typeface="Arial"/>
              <a:buChar char="•"/>
              <a:defRPr sz="2400" kern="1200">
                <a:solidFill>
                  <a:schemeClr val="tx1"/>
                </a:solidFill>
                <a:latin typeface="+mn-lt"/>
                <a:ea typeface="+mn-ea"/>
                <a:cs typeface="+mn-cs"/>
              </a:defRPr>
            </a:lvl9pPr>
          </a:lstStyle>
          <a:p>
            <a:pPr marL="0" marR="0" lvl="0" indent="0" algn="ctr" defTabSz="544245" rtl="0" eaLnBrk="0" fontAlgn="base" latinLnBrk="0" hangingPunct="0">
              <a:lnSpc>
                <a:spcPct val="100000"/>
              </a:lnSpc>
              <a:spcBef>
                <a:spcPct val="20000"/>
              </a:spcBef>
              <a:spcAft>
                <a:spcPct val="0"/>
              </a:spcAft>
              <a:buClr>
                <a:srgbClr val="EF404E"/>
              </a:buClr>
              <a:buSzTx/>
              <a:buFont typeface="+mj-lt"/>
              <a:buNone/>
              <a:tabLst/>
              <a:defRPr/>
            </a:pPr>
            <a:r>
              <a:rPr kumimoji="0" lang="en-US" sz="2667" b="1" i="0" u="none" strike="noStrike" kern="1200" cap="none" spc="0" normalizeH="0" baseline="0" noProof="0">
                <a:ln>
                  <a:noFill/>
                </a:ln>
                <a:solidFill>
                  <a:srgbClr val="433A38"/>
                </a:solidFill>
                <a:effectLst/>
                <a:uLnTx/>
                <a:uFillTx/>
                <a:latin typeface="GT America"/>
                <a:ea typeface="ＭＳ Ｐゴシック" pitchFamily="-65" charset="-128"/>
              </a:rPr>
              <a:t>Final Rule</a:t>
            </a:r>
          </a:p>
          <a:p>
            <a:pPr marL="0" marR="0" lvl="0" indent="0" algn="ctr" defTabSz="544245" rtl="0" eaLnBrk="0" fontAlgn="base" latinLnBrk="0" hangingPunct="0">
              <a:lnSpc>
                <a:spcPct val="100000"/>
              </a:lnSpc>
              <a:spcBef>
                <a:spcPct val="20000"/>
              </a:spcBef>
              <a:spcAft>
                <a:spcPct val="0"/>
              </a:spcAft>
              <a:buClr>
                <a:srgbClr val="EF404E"/>
              </a:buClr>
              <a:buSzTx/>
              <a:buFont typeface="+mj-lt"/>
              <a:buNone/>
              <a:tabLst/>
              <a:defRPr/>
            </a:pPr>
            <a:r>
              <a:rPr kumimoji="0" lang="en-US" sz="2667" b="0" i="0" u="none" strike="noStrike" kern="1200" cap="none" spc="0" normalizeH="0" baseline="0" noProof="0">
                <a:ln>
                  <a:noFill/>
                </a:ln>
                <a:solidFill>
                  <a:srgbClr val="433A38"/>
                </a:solidFill>
                <a:effectLst/>
                <a:uLnTx/>
                <a:uFillTx/>
                <a:latin typeface="GT America"/>
                <a:ea typeface="ＭＳ Ｐゴシック" pitchFamily="-65" charset="-128"/>
              </a:rPr>
              <a:t>HUD publishes final rule in the Code of Federal Regulations.</a:t>
            </a:r>
          </a:p>
          <a:p>
            <a:pPr marL="0" marR="0" lvl="0" indent="0" algn="l" defTabSz="544245" rtl="0" eaLnBrk="0" fontAlgn="base" latinLnBrk="0" hangingPunct="0">
              <a:lnSpc>
                <a:spcPct val="100000"/>
              </a:lnSpc>
              <a:spcBef>
                <a:spcPct val="20000"/>
              </a:spcBef>
              <a:spcAft>
                <a:spcPct val="0"/>
              </a:spcAft>
              <a:buClr>
                <a:srgbClr val="EF404E"/>
              </a:buClr>
              <a:buSzTx/>
              <a:buFont typeface="+mj-lt"/>
              <a:buNone/>
              <a:tabLst/>
              <a:defRPr/>
            </a:pPr>
            <a:endParaRPr kumimoji="0" lang="en-US" sz="2667" b="0" i="0" u="none" strike="noStrike" kern="1200" cap="none" spc="0" normalizeH="0" baseline="0" noProof="0">
              <a:ln>
                <a:noFill/>
              </a:ln>
              <a:solidFill>
                <a:srgbClr val="433A38"/>
              </a:solidFill>
              <a:effectLst/>
              <a:uLnTx/>
              <a:uFillTx/>
              <a:latin typeface="GT America" panose="00000500000000000000" pitchFamily="50" charset="0"/>
              <a:ea typeface="ＭＳ Ｐゴシック" pitchFamily="-65" charset="-128"/>
            </a:endParaRPr>
          </a:p>
        </p:txBody>
      </p:sp>
      <p:sp>
        <p:nvSpPr>
          <p:cNvPr id="6" name="Arrow: Right 5">
            <a:extLst>
              <a:ext uri="{FF2B5EF4-FFF2-40B4-BE49-F238E27FC236}">
                <a16:creationId xmlns:a16="http://schemas.microsoft.com/office/drawing/2014/main" id="{2000BE53-E4B1-5232-9508-0F31AF7DD037}"/>
              </a:ext>
            </a:extLst>
          </p:cNvPr>
          <p:cNvSpPr/>
          <p:nvPr/>
        </p:nvSpPr>
        <p:spPr>
          <a:xfrm>
            <a:off x="4000005" y="2898089"/>
            <a:ext cx="292597" cy="259978"/>
          </a:xfrm>
          <a:prstGeom prst="rightArrow">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T America"/>
              <a:ea typeface="+mn-ea"/>
              <a:cs typeface="+mn-cs"/>
            </a:endParaRPr>
          </a:p>
        </p:txBody>
      </p:sp>
      <p:sp>
        <p:nvSpPr>
          <p:cNvPr id="8" name="Arrow: Right 7">
            <a:extLst>
              <a:ext uri="{FF2B5EF4-FFF2-40B4-BE49-F238E27FC236}">
                <a16:creationId xmlns:a16="http://schemas.microsoft.com/office/drawing/2014/main" id="{901D57CF-6AB3-BBF8-B88A-EFDD4B9B564B}"/>
              </a:ext>
            </a:extLst>
          </p:cNvPr>
          <p:cNvSpPr/>
          <p:nvPr/>
        </p:nvSpPr>
        <p:spPr>
          <a:xfrm>
            <a:off x="7975601" y="2883644"/>
            <a:ext cx="292597" cy="259978"/>
          </a:xfrm>
          <a:prstGeom prst="rightArrow">
            <a:avLst/>
          </a:prstGeom>
          <a:solidFill>
            <a:schemeClr val="tx2">
              <a:lumMod val="20000"/>
              <a:lumOff val="80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T America"/>
              <a:ea typeface="+mn-ea"/>
              <a:cs typeface="+mn-cs"/>
            </a:endParaRPr>
          </a:p>
        </p:txBody>
      </p:sp>
      <p:sp>
        <p:nvSpPr>
          <p:cNvPr id="9" name="TextBox 8">
            <a:extLst>
              <a:ext uri="{FF2B5EF4-FFF2-40B4-BE49-F238E27FC236}">
                <a16:creationId xmlns:a16="http://schemas.microsoft.com/office/drawing/2014/main" id="{D00E4E65-BD94-A2B8-0726-0976649BE9BB}"/>
              </a:ext>
            </a:extLst>
          </p:cNvPr>
          <p:cNvSpPr txBox="1"/>
          <p:nvPr/>
        </p:nvSpPr>
        <p:spPr>
          <a:xfrm>
            <a:off x="360829" y="5156200"/>
            <a:ext cx="8805333"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4A1059">
                    <a:lumMod val="50000"/>
                  </a:srgbClr>
                </a:solidFill>
                <a:effectLst/>
                <a:uLnTx/>
                <a:uFillTx/>
                <a:latin typeface="GT America"/>
                <a:ea typeface="+mn-ea"/>
                <a:cs typeface="+mn-cs"/>
              </a:rPr>
              <a:t>Note: This process may vary by regulation and agency.  </a:t>
            </a:r>
          </a:p>
        </p:txBody>
      </p:sp>
    </p:spTree>
    <p:extLst>
      <p:ext uri="{BB962C8B-B14F-4D97-AF65-F5344CB8AC3E}">
        <p14:creationId xmlns:p14="http://schemas.microsoft.com/office/powerpoint/2010/main" val="2943214678"/>
      </p:ext>
    </p:extLst>
  </p:cSld>
  <p:clrMapOvr>
    <a:masterClrMapping/>
  </p:clrMapOvr>
</p:sld>
</file>

<file path=ppt/theme/theme1.xml><?xml version="1.0" encoding="utf-8"?>
<a:theme xmlns:a="http://schemas.openxmlformats.org/drawingml/2006/main" name="Custom">
  <a:themeElements>
    <a:clrScheme name="NAEH Colors">
      <a:dk1>
        <a:srgbClr val="06366D"/>
      </a:dk1>
      <a:lt1>
        <a:srgbClr val="FFFFFF"/>
      </a:lt1>
      <a:dk2>
        <a:srgbClr val="010E1E"/>
      </a:dk2>
      <a:lt2>
        <a:srgbClr val="F3F8FC"/>
      </a:lt2>
      <a:accent1>
        <a:srgbClr val="3C90C8"/>
      </a:accent1>
      <a:accent2>
        <a:srgbClr val="9428EF"/>
      </a:accent2>
      <a:accent3>
        <a:srgbClr val="445163"/>
      </a:accent3>
      <a:accent4>
        <a:srgbClr val="FD6826"/>
      </a:accent4>
      <a:accent5>
        <a:srgbClr val="FFC700"/>
      </a:accent5>
      <a:accent6>
        <a:srgbClr val="095F6C"/>
      </a:accent6>
      <a:hlink>
        <a:srgbClr val="3C90C8"/>
      </a:hlink>
      <a:folHlink>
        <a:srgbClr val="3C90C8"/>
      </a:folHlink>
    </a:clrScheme>
    <a:fontScheme name="NAEH Fonts">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18000">
              <a:schemeClr val="accent1">
                <a:lumMod val="5000"/>
                <a:lumOff val="95000"/>
              </a:schemeClr>
            </a:gs>
            <a:gs pos="100000">
              <a:schemeClr val="accent3">
                <a:alpha val="71000"/>
              </a:schemeClr>
            </a:gs>
          </a:gsLst>
          <a:path path="circle">
            <a:fillToRect l="100000" b="100000"/>
          </a:path>
          <a:tileRect t="-100000" r="-100000"/>
        </a:gradFill>
        <a:ln>
          <a:noFill/>
        </a:ln>
        <a:effectLst>
          <a:outerShdw blurRad="330200" dist="304800" dir="5400000" algn="t" rotWithShape="0">
            <a:prstClr val="black">
              <a:alpha val="39000"/>
            </a:prstClr>
          </a:outerShdw>
        </a:effectLst>
      </a:spPr>
      <a:bodyPr rtlCol="0" anchor="ctr"/>
      <a:lstStyle>
        <a:defPPr algn="ctr">
          <a:defRPr>
            <a:solidFill>
              <a:schemeClr val="lt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Updated Fidelity Presentation" id="{EF7C1602-21F0-4F61-AC2E-0A469FE6E5EC}" vid="{C9425956-A183-46AD-942C-9AC0329FE49D}"/>
    </a:ext>
  </a:extLst>
</a:theme>
</file>

<file path=ppt/theme/theme2.xml><?xml version="1.0" encoding="utf-8"?>
<a:theme xmlns:a="http://schemas.openxmlformats.org/drawingml/2006/main" name="ACLUPowerpointTemplate_Arial">
  <a:themeElements>
    <a:clrScheme name="Custom 1">
      <a:dk1>
        <a:srgbClr val="EF404E"/>
      </a:dk1>
      <a:lt1>
        <a:srgbClr val="FFFFFF"/>
      </a:lt1>
      <a:dk2>
        <a:srgbClr val="08459A"/>
      </a:dk2>
      <a:lt2>
        <a:srgbClr val="E8273C"/>
      </a:lt2>
      <a:accent1>
        <a:srgbClr val="F9A014"/>
      </a:accent1>
      <a:accent2>
        <a:srgbClr val="FFDA57"/>
      </a:accent2>
      <a:accent3>
        <a:srgbClr val="F8AFA0"/>
      </a:accent3>
      <a:accent4>
        <a:srgbClr val="82CEDC"/>
      </a:accent4>
      <a:accent5>
        <a:srgbClr val="7DC69D"/>
      </a:accent5>
      <a:accent6>
        <a:srgbClr val="4A1059"/>
      </a:accent6>
      <a:hlink>
        <a:srgbClr val="0000FF"/>
      </a:hlink>
      <a:folHlink>
        <a:srgbClr val="800080"/>
      </a:folHlink>
    </a:clrScheme>
    <a:fontScheme name="GT America">
      <a:majorFont>
        <a:latin typeface="GT America"/>
        <a:ea typeface=""/>
        <a:cs typeface=""/>
      </a:majorFont>
      <a:minorFont>
        <a:latin typeface="GT Amer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ACLUPowerpointTemplate_Arial 1">
        <a:dk1>
          <a:srgbClr val="063860"/>
        </a:dk1>
        <a:lt1>
          <a:srgbClr val="FFFFFF"/>
        </a:lt1>
        <a:dk2>
          <a:srgbClr val="3A71AB"/>
        </a:dk2>
        <a:lt2>
          <a:srgbClr val="EEECE1"/>
        </a:lt2>
        <a:accent1>
          <a:srgbClr val="3A71AB"/>
        </a:accent1>
        <a:accent2>
          <a:srgbClr val="A7AAAC"/>
        </a:accent2>
        <a:accent3>
          <a:srgbClr val="FFFFFF"/>
        </a:accent3>
        <a:accent4>
          <a:srgbClr val="042E51"/>
        </a:accent4>
        <a:accent5>
          <a:srgbClr val="AEBBD2"/>
        </a:accent5>
        <a:accent6>
          <a:srgbClr val="979A9B"/>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ACLUPowerpointTemplate_Arial 2">
        <a:dk1>
          <a:srgbClr val="005488"/>
        </a:dk1>
        <a:lt1>
          <a:srgbClr val="FFFFFF"/>
        </a:lt1>
        <a:dk2>
          <a:srgbClr val="4D90CD"/>
        </a:dk2>
        <a:lt2>
          <a:srgbClr val="EEECE1"/>
        </a:lt2>
        <a:accent1>
          <a:srgbClr val="3A71AB"/>
        </a:accent1>
        <a:accent2>
          <a:srgbClr val="A7AAAC"/>
        </a:accent2>
        <a:accent3>
          <a:srgbClr val="FFFFFF"/>
        </a:accent3>
        <a:accent4>
          <a:srgbClr val="004673"/>
        </a:accent4>
        <a:accent5>
          <a:srgbClr val="AEBBD2"/>
        </a:accent5>
        <a:accent6>
          <a:srgbClr val="979A9B"/>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8730BDF168C8E4588B53D93A96964B8" ma:contentTypeVersion="19" ma:contentTypeDescription="Create a new document." ma:contentTypeScope="" ma:versionID="275299c396fd1715ad26a73efaf46b67">
  <xsd:schema xmlns:xsd="http://www.w3.org/2001/XMLSchema" xmlns:xs="http://www.w3.org/2001/XMLSchema" xmlns:p="http://schemas.microsoft.com/office/2006/metadata/properties" xmlns:ns2="e5d6cb9c-9ece-4f0b-91fb-319c29a4f222" xmlns:ns3="7540b3be-dd25-40d0-b7b8-4c8351dffca7" targetNamespace="http://schemas.microsoft.com/office/2006/metadata/properties" ma:root="true" ma:fieldsID="9c67c7f003211840bbcf89fa314ee460" ns2:_="" ns3:_="">
    <xsd:import namespace="e5d6cb9c-9ece-4f0b-91fb-319c29a4f222"/>
    <xsd:import namespace="7540b3be-dd25-40d0-b7b8-4c8351dffca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ServiceObjectDetectorVersions" minOccurs="0"/>
                <xsd:element ref="ns2:MediaServiceSearchProperties" minOccurs="0"/>
                <xsd:element ref="ns2:MediaLengthInSeconds" minOccurs="0"/>
                <xsd:element ref="ns2:lcf76f155ced4ddcb4097134ff3c332f" minOccurs="0"/>
                <xsd:element ref="ns3:TaxCatchAll"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d6cb9c-9ece-4f0b-91fb-319c29a4f2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9f4dcd25-0139-4b54-b733-55af02a63cc0" ma:termSetId="09814cd3-568e-fe90-9814-8d621ff8fb84" ma:anchorId="fba54fb3-c3e1-fe81-a776-ca4b69148c4d" ma:open="true" ma:isKeyword="false">
      <xsd:complexType>
        <xsd:sequence>
          <xsd:element ref="pc:Terms" minOccurs="0" maxOccurs="1"/>
        </xsd:sequence>
      </xsd:complex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40b3be-dd25-40d0-b7b8-4c8351dffca7"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e491ae10-9d74-42c6-a584-98b8d71ae2bd}" ma:internalName="TaxCatchAll" ma:showField="CatchAllData" ma:web="7540b3be-dd25-40d0-b7b8-4c8351dffca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e5d6cb9c-9ece-4f0b-91fb-319c29a4f222" xsi:nil="true"/>
    <TaxCatchAll xmlns="7540b3be-dd25-40d0-b7b8-4c8351dffca7" xsi:nil="true"/>
    <lcf76f155ced4ddcb4097134ff3c332f xmlns="e5d6cb9c-9ece-4f0b-91fb-319c29a4f22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5E72E99-0076-433E-AD3A-575A11FAB73D}">
  <ds:schemaRefs>
    <ds:schemaRef ds:uri="http://schemas.microsoft.com/sharepoint/v3/contenttype/forms"/>
  </ds:schemaRefs>
</ds:datastoreItem>
</file>

<file path=customXml/itemProps2.xml><?xml version="1.0" encoding="utf-8"?>
<ds:datastoreItem xmlns:ds="http://schemas.openxmlformats.org/officeDocument/2006/customXml" ds:itemID="{F4299366-70F9-44FB-928F-437E27A68008}">
  <ds:schemaRefs>
    <ds:schemaRef ds:uri="7540b3be-dd25-40d0-b7b8-4c8351dffca7"/>
    <ds:schemaRef ds:uri="e5d6cb9c-9ece-4f0b-91fb-319c29a4f22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B247F30-5811-40C0-99EC-CF53200590BE}">
  <ds:schemaRefs>
    <ds:schemaRef ds:uri="7540b3be-dd25-40d0-b7b8-4c8351dffca7"/>
    <ds:schemaRef ds:uri="e5d6cb9c-9ece-4f0b-91fb-319c29a4f22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0</TotalTime>
  <Words>880</Words>
  <Application>Microsoft Office PowerPoint</Application>
  <PresentationFormat>Widescreen</PresentationFormat>
  <Paragraphs>80</Paragraphs>
  <Slides>10</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Aptos</vt:lpstr>
      <vt:lpstr>Arial</vt:lpstr>
      <vt:lpstr>Calibri</vt:lpstr>
      <vt:lpstr>Century Schoolbook</vt:lpstr>
      <vt:lpstr>GT America</vt:lpstr>
      <vt:lpstr>Verdana</vt:lpstr>
      <vt:lpstr>Wingdings</vt:lpstr>
      <vt:lpstr>Custom</vt:lpstr>
      <vt:lpstr>ACLUPowerpointTemplate_Arial</vt:lpstr>
      <vt:lpstr>PowerPoint Presentation</vt:lpstr>
      <vt:lpstr>Today's Webinar</vt:lpstr>
      <vt:lpstr>PowerPoint Presentation</vt:lpstr>
      <vt:lpstr>What is the Equal Access Rule?</vt:lpstr>
      <vt:lpstr>Equal Access Rule: A Brief Timeline</vt:lpstr>
      <vt:lpstr>Reinforcing the Need</vt:lpstr>
      <vt:lpstr>What is HUD Proposing?</vt:lpstr>
      <vt:lpstr>What are HUD’s Justifications?</vt:lpstr>
      <vt:lpstr>Understanding the EAR Comment Period </vt:lpstr>
      <vt:lpstr>Take Action: Your Comment Matters!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Kevin Anderson</dc:creator>
  <cp:lastModifiedBy>Alec Vandenberg</cp:lastModifiedBy>
  <cp:revision>3</cp:revision>
  <dcterms:created xsi:type="dcterms:W3CDTF">2025-05-13T12:43:40Z</dcterms:created>
  <dcterms:modified xsi:type="dcterms:W3CDTF">2026-05-20T19:50:07Z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0x010100D8730BDF168C8E4588B53D93A96964B8</vt:lpwstr>
  </property>
  <property fmtid="{D5CDD505-2E9C-101B-9397-08002B2CF9AE}" pid="3" name="MediaServiceImageTags">
    <vt:lpwstr/>
  </property>
</Properties>
</file>